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56" r:id="rId2"/>
    <p:sldId id="262" r:id="rId3"/>
    <p:sldId id="259" r:id="rId4"/>
    <p:sldId id="257" r:id="rId5"/>
    <p:sldId id="261" r:id="rId6"/>
    <p:sldId id="30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6" r:id="rId27"/>
  </p:sldIdLst>
  <p:sldSz cx="9144000" cy="5143500" type="screen16x9"/>
  <p:notesSz cx="6858000" cy="9144000"/>
  <p:embeddedFontLst>
    <p:embeddedFont>
      <p:font typeface="Roboto Condensed Light" panose="02000000000000000000" pitchFamily="2" charset="0"/>
      <p:regular r:id="rId29"/>
      <p:italic r:id="rId30"/>
    </p:embeddedFont>
    <p:embeddedFont>
      <p:font typeface="Squada One" panose="020B0604020202020204" charset="0"/>
      <p:regular r:id="rId31"/>
    </p:embeddedFont>
    <p:embeddedFont>
      <p:font typeface="Titillium Web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BA009A-FCAE-49FA-8E32-DAF8DCAAD3CA}">
  <a:tblStyle styleId="{8ABA009A-FCAE-49FA-8E32-DAF8DCAAD3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48774def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48774def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48774def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48774def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48774def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48774def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774def6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774def6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a48774def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a48774def6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8774def6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8774def6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48774def6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48774def6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48774def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a48774def6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48774def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48774def6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774de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774de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9a4ac67c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9a4ac67c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48774def6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48774def6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48774def6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a48774def6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48774def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a48774def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a48774def6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a48774def6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a48774def6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a48774def6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48774def6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48774def6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48774def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48774def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48774def6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48774def6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4fd31017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4fd31017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48774def6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48774def6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48774de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48774de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48774def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48774def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a48774def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a48774def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06275" y="1614800"/>
            <a:ext cx="43140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9613" y="3173025"/>
            <a:ext cx="4069500" cy="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2800"/>
              <a:buNone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 flipH="1">
            <a:off x="101981" y="93204"/>
            <a:ext cx="3748915" cy="3156397"/>
            <a:chOff x="101981" y="1837129"/>
            <a:chExt cx="3748915" cy="3156397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18900044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1"/>
          </p:nvPr>
        </p:nvSpPr>
        <p:spPr>
          <a:xfrm>
            <a:off x="7200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2"/>
          </p:nvPr>
        </p:nvSpPr>
        <p:spPr>
          <a:xfrm>
            <a:off x="7200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3"/>
          </p:nvPr>
        </p:nvSpPr>
        <p:spPr>
          <a:xfrm>
            <a:off x="33697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subTitle" idx="4"/>
          </p:nvPr>
        </p:nvSpPr>
        <p:spPr>
          <a:xfrm>
            <a:off x="336975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17" name="Google Shape;317;p15"/>
          <p:cNvSpPr txBox="1">
            <a:spLocks noGrp="1"/>
          </p:cNvSpPr>
          <p:nvPr>
            <p:ph type="subTitle" idx="5"/>
          </p:nvPr>
        </p:nvSpPr>
        <p:spPr>
          <a:xfrm>
            <a:off x="60195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subTitle" idx="6"/>
          </p:nvPr>
        </p:nvSpPr>
        <p:spPr>
          <a:xfrm>
            <a:off x="60195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6187075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2"/>
          </p:nvPr>
        </p:nvSpPr>
        <p:spPr>
          <a:xfrm>
            <a:off x="6187075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3"/>
          </p:nvPr>
        </p:nvSpPr>
        <p:spPr>
          <a:xfrm>
            <a:off x="6187075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6187075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5"/>
          </p:nvPr>
        </p:nvSpPr>
        <p:spPr>
          <a:xfrm>
            <a:off x="2203850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2203850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7"/>
          </p:nvPr>
        </p:nvSpPr>
        <p:spPr>
          <a:xfrm>
            <a:off x="2203850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8"/>
          </p:nvPr>
        </p:nvSpPr>
        <p:spPr>
          <a:xfrm>
            <a:off x="2203850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2"/>
          </p:nvPr>
        </p:nvSpPr>
        <p:spPr>
          <a:xfrm>
            <a:off x="720000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35" name="Google Shape;335;p17"/>
          <p:cNvSpPr txBox="1">
            <a:spLocks noGrp="1"/>
          </p:cNvSpPr>
          <p:nvPr>
            <p:ph type="subTitle" idx="3"/>
          </p:nvPr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4"/>
          </p:nvPr>
        </p:nvSpPr>
        <p:spPr>
          <a:xfrm>
            <a:off x="2679832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5"/>
          </p:nvPr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6"/>
          </p:nvPr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7"/>
          </p:nvPr>
        </p:nvSpPr>
        <p:spPr>
          <a:xfrm>
            <a:off x="659948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8"/>
          </p:nvPr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9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3"/>
          </p:nvPr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4"/>
          </p:nvPr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15"/>
          </p:nvPr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quada One"/>
              <a:buNone/>
              <a:defRPr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ONE_COLUMN_TEXT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48" name="Google Shape;348;p18"/>
          <p:cNvSpPr txBox="1">
            <a:spLocks noGrp="1"/>
          </p:cNvSpPr>
          <p:nvPr>
            <p:ph type="subTitle" idx="1"/>
          </p:nvPr>
        </p:nvSpPr>
        <p:spPr>
          <a:xfrm>
            <a:off x="4954625" y="1522225"/>
            <a:ext cx="3468900" cy="30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E8B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18900044" scaled="0"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1"/>
          </p:nvPr>
        </p:nvSpPr>
        <p:spPr>
          <a:xfrm>
            <a:off x="7200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2"/>
          </p:nvPr>
        </p:nvSpPr>
        <p:spPr>
          <a:xfrm>
            <a:off x="7200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3"/>
          </p:nvPr>
        </p:nvSpPr>
        <p:spPr>
          <a:xfrm>
            <a:off x="336975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4"/>
          </p:nvPr>
        </p:nvSpPr>
        <p:spPr>
          <a:xfrm>
            <a:off x="336975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56" name="Google Shape;356;p19"/>
          <p:cNvSpPr txBox="1">
            <a:spLocks noGrp="1"/>
          </p:cNvSpPr>
          <p:nvPr>
            <p:ph type="subTitle" idx="5"/>
          </p:nvPr>
        </p:nvSpPr>
        <p:spPr>
          <a:xfrm>
            <a:off x="60195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subTitle" idx="6"/>
          </p:nvPr>
        </p:nvSpPr>
        <p:spPr>
          <a:xfrm>
            <a:off x="60195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7"/>
          </p:nvPr>
        </p:nvSpPr>
        <p:spPr>
          <a:xfrm>
            <a:off x="7200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subTitle" idx="8"/>
          </p:nvPr>
        </p:nvSpPr>
        <p:spPr>
          <a:xfrm>
            <a:off x="7200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9"/>
          </p:nvPr>
        </p:nvSpPr>
        <p:spPr>
          <a:xfrm>
            <a:off x="336975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13"/>
          </p:nvPr>
        </p:nvSpPr>
        <p:spPr>
          <a:xfrm>
            <a:off x="336975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subTitle" idx="14"/>
          </p:nvPr>
        </p:nvSpPr>
        <p:spPr>
          <a:xfrm>
            <a:off x="60195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15"/>
          </p:nvPr>
        </p:nvSpPr>
        <p:spPr>
          <a:xfrm>
            <a:off x="60195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>
            <a:spLocks noGrp="1"/>
          </p:cNvSpPr>
          <p:nvPr>
            <p:ph type="title" hasCustomPrompt="1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0"/>
          <p:cNvSpPr txBox="1">
            <a:spLocks noGrp="1"/>
          </p:cNvSpPr>
          <p:nvPr>
            <p:ph type="subTitle" idx="1"/>
          </p:nvPr>
        </p:nvSpPr>
        <p:spPr>
          <a:xfrm>
            <a:off x="7200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subTitle" idx="2"/>
          </p:nvPr>
        </p:nvSpPr>
        <p:spPr>
          <a:xfrm>
            <a:off x="7200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0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70" name="Google Shape;370;p20"/>
          <p:cNvSpPr txBox="1">
            <a:spLocks noGrp="1"/>
          </p:cNvSpPr>
          <p:nvPr>
            <p:ph type="title" idx="4" hasCustomPrompt="1"/>
          </p:nvPr>
        </p:nvSpPr>
        <p:spPr>
          <a:xfrm>
            <a:off x="34536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20"/>
          <p:cNvSpPr txBox="1">
            <a:spLocks noGrp="1"/>
          </p:cNvSpPr>
          <p:nvPr>
            <p:ph type="subTitle" idx="5"/>
          </p:nvPr>
        </p:nvSpPr>
        <p:spPr>
          <a:xfrm>
            <a:off x="34536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0"/>
          <p:cNvSpPr txBox="1">
            <a:spLocks noGrp="1"/>
          </p:cNvSpPr>
          <p:nvPr>
            <p:ph type="subTitle" idx="6"/>
          </p:nvPr>
        </p:nvSpPr>
        <p:spPr>
          <a:xfrm>
            <a:off x="34536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0"/>
          <p:cNvSpPr txBox="1">
            <a:spLocks noGrp="1"/>
          </p:cNvSpPr>
          <p:nvPr>
            <p:ph type="title" idx="7" hasCustomPrompt="1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20"/>
          <p:cNvSpPr txBox="1">
            <a:spLocks noGrp="1"/>
          </p:cNvSpPr>
          <p:nvPr>
            <p:ph type="subTitle" idx="8"/>
          </p:nvPr>
        </p:nvSpPr>
        <p:spPr>
          <a:xfrm>
            <a:off x="61872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0"/>
          <p:cNvSpPr txBox="1">
            <a:spLocks noGrp="1"/>
          </p:cNvSpPr>
          <p:nvPr>
            <p:ph type="subTitle" idx="9"/>
          </p:nvPr>
        </p:nvSpPr>
        <p:spPr>
          <a:xfrm>
            <a:off x="61872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>
            <a:spLocks noGrp="1"/>
          </p:cNvSpPr>
          <p:nvPr>
            <p:ph type="subTitle" idx="1"/>
          </p:nvPr>
        </p:nvSpPr>
        <p:spPr>
          <a:xfrm>
            <a:off x="7200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2"/>
          </p:nvPr>
        </p:nvSpPr>
        <p:spPr>
          <a:xfrm>
            <a:off x="7200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81" name="Google Shape;381;p21"/>
          <p:cNvSpPr txBox="1">
            <a:spLocks noGrp="1"/>
          </p:cNvSpPr>
          <p:nvPr>
            <p:ph type="subTitle" idx="3"/>
          </p:nvPr>
        </p:nvSpPr>
        <p:spPr>
          <a:xfrm>
            <a:off x="34536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1"/>
          <p:cNvSpPr txBox="1">
            <a:spLocks noGrp="1"/>
          </p:cNvSpPr>
          <p:nvPr>
            <p:ph type="subTitle" idx="4"/>
          </p:nvPr>
        </p:nvSpPr>
        <p:spPr>
          <a:xfrm>
            <a:off x="34536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1"/>
          <p:cNvSpPr txBox="1">
            <a:spLocks noGrp="1"/>
          </p:cNvSpPr>
          <p:nvPr>
            <p:ph type="subTitle" idx="5"/>
          </p:nvPr>
        </p:nvSpPr>
        <p:spPr>
          <a:xfrm>
            <a:off x="61872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1"/>
          <p:cNvSpPr txBox="1">
            <a:spLocks noGrp="1"/>
          </p:cNvSpPr>
          <p:nvPr>
            <p:ph type="subTitle" idx="6"/>
          </p:nvPr>
        </p:nvSpPr>
        <p:spPr>
          <a:xfrm>
            <a:off x="61872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2271850" y="1208325"/>
            <a:ext cx="4591500" cy="22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subTitle" idx="1"/>
          </p:nvPr>
        </p:nvSpPr>
        <p:spPr>
          <a:xfrm>
            <a:off x="2173700" y="3582975"/>
            <a:ext cx="48054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/>
          <p:nvPr/>
        </p:nvSpPr>
        <p:spPr>
          <a:xfrm rot="5400000" flipH="1">
            <a:off x="66797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389" name="Google Shape;389;p22"/>
          <p:cNvSpPr/>
          <p:nvPr/>
        </p:nvSpPr>
        <p:spPr>
          <a:xfrm rot="5400000">
            <a:off x="66797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390" name="Google Shape;390;p22"/>
          <p:cNvCxnSpPr/>
          <p:nvPr/>
        </p:nvCxnSpPr>
        <p:spPr>
          <a:xfrm rot="5400000" flipH="1">
            <a:off x="7896100" y="1662731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391" name="Google Shape;391;p22"/>
          <p:cNvGrpSpPr/>
          <p:nvPr/>
        </p:nvGrpSpPr>
        <p:grpSpPr>
          <a:xfrm flipH="1">
            <a:off x="82531" y="1916411"/>
            <a:ext cx="3748915" cy="3156397"/>
            <a:chOff x="5279706" y="1837129"/>
            <a:chExt cx="3748915" cy="3156397"/>
          </a:xfrm>
        </p:grpSpPr>
        <p:sp>
          <p:nvSpPr>
            <p:cNvPr id="392" name="Google Shape;392;p22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2"/>
          <p:cNvSpPr/>
          <p:nvPr/>
        </p:nvSpPr>
        <p:spPr>
          <a:xfrm rot="-5400000">
            <a:off x="1563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415" name="Google Shape;415;p22"/>
          <p:cNvSpPr/>
          <p:nvPr/>
        </p:nvSpPr>
        <p:spPr>
          <a:xfrm rot="-5400000" flipH="1">
            <a:off x="1563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416" name="Google Shape;416;p22"/>
          <p:cNvCxnSpPr/>
          <p:nvPr/>
        </p:nvCxnSpPr>
        <p:spPr>
          <a:xfrm rot="-5400000">
            <a:off x="1230175" y="1662731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417" name="Google Shape;417;p22"/>
          <p:cNvGrpSpPr/>
          <p:nvPr/>
        </p:nvGrpSpPr>
        <p:grpSpPr>
          <a:xfrm rot="10800000" flipH="1">
            <a:off x="5317381" y="71061"/>
            <a:ext cx="3748915" cy="3156397"/>
            <a:chOff x="5279706" y="1837129"/>
            <a:chExt cx="3748915" cy="3156397"/>
          </a:xfrm>
        </p:grpSpPr>
        <p:sp>
          <p:nvSpPr>
            <p:cNvPr id="418" name="Google Shape;418;p22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0" name="Google Shape;440;p22"/>
          <p:cNvCxnSpPr/>
          <p:nvPr/>
        </p:nvCxnSpPr>
        <p:spPr>
          <a:xfrm rot="5400000">
            <a:off x="6210625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441" name="Google Shape;441;p22"/>
          <p:cNvCxnSpPr/>
          <p:nvPr/>
        </p:nvCxnSpPr>
        <p:spPr>
          <a:xfrm rot="5400000">
            <a:off x="-2254850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445" name="Google Shape;445;p23"/>
          <p:cNvSpPr txBox="1">
            <a:spLocks noGrp="1"/>
          </p:cNvSpPr>
          <p:nvPr>
            <p:ph type="title" idx="2" hasCustomPrompt="1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23"/>
          <p:cNvSpPr txBox="1">
            <a:spLocks noGrp="1"/>
          </p:cNvSpPr>
          <p:nvPr>
            <p:ph type="subTitle" idx="1"/>
          </p:nvPr>
        </p:nvSpPr>
        <p:spPr>
          <a:xfrm>
            <a:off x="720000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3"/>
          <p:cNvSpPr txBox="1">
            <a:spLocks noGrp="1"/>
          </p:cNvSpPr>
          <p:nvPr>
            <p:ph type="subTitle" idx="3"/>
          </p:nvPr>
        </p:nvSpPr>
        <p:spPr>
          <a:xfrm>
            <a:off x="7200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23"/>
          <p:cNvSpPr txBox="1">
            <a:spLocks noGrp="1"/>
          </p:cNvSpPr>
          <p:nvPr>
            <p:ph type="title" idx="4" hasCustomPrompt="1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8000"/>
              <a:buNone/>
              <a:defRPr sz="8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23"/>
          <p:cNvSpPr txBox="1">
            <a:spLocks noGrp="1"/>
          </p:cNvSpPr>
          <p:nvPr>
            <p:ph type="subTitle" idx="5"/>
          </p:nvPr>
        </p:nvSpPr>
        <p:spPr>
          <a:xfrm>
            <a:off x="6187200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subTitle" idx="6"/>
          </p:nvPr>
        </p:nvSpPr>
        <p:spPr>
          <a:xfrm>
            <a:off x="61872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None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4450450" y="1841288"/>
            <a:ext cx="25497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/>
          <p:nvPr/>
        </p:nvSpPr>
        <p:spPr>
          <a:xfrm rot="-5400000" flipH="1">
            <a:off x="190897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72" name="Google Shape;72;p3"/>
          <p:cNvSpPr/>
          <p:nvPr/>
        </p:nvSpPr>
        <p:spPr>
          <a:xfrm rot="-5400000">
            <a:off x="190897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73" name="Google Shape;73;p3"/>
          <p:cNvCxnSpPr/>
          <p:nvPr/>
        </p:nvCxnSpPr>
        <p:spPr>
          <a:xfrm rot="5400000">
            <a:off x="-2220322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4" name="Google Shape;74;p3"/>
          <p:cNvCxnSpPr/>
          <p:nvPr/>
        </p:nvCxnSpPr>
        <p:spPr>
          <a:xfrm rot="-5400000" flipH="1">
            <a:off x="1264703" y="1662455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75" name="Google Shape;75;p3"/>
          <p:cNvGrpSpPr/>
          <p:nvPr/>
        </p:nvGrpSpPr>
        <p:grpSpPr>
          <a:xfrm flipH="1">
            <a:off x="95106" y="1912429"/>
            <a:ext cx="3748915" cy="3156397"/>
            <a:chOff x="5279706" y="1837129"/>
            <a:chExt cx="3748915" cy="3156397"/>
          </a:xfrm>
        </p:grpSpPr>
        <p:sp>
          <p:nvSpPr>
            <p:cNvPr id="76" name="Google Shape;76;p3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704455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3"/>
          <p:cNvGrpSpPr/>
          <p:nvPr/>
        </p:nvGrpSpPr>
        <p:grpSpPr>
          <a:xfrm rot="10800000" flipH="1">
            <a:off x="5317381" y="81629"/>
            <a:ext cx="3748915" cy="3156397"/>
            <a:chOff x="5279706" y="1837129"/>
            <a:chExt cx="3748915" cy="3156397"/>
          </a:xfrm>
        </p:grpSpPr>
        <p:sp>
          <p:nvSpPr>
            <p:cNvPr id="99" name="Google Shape;99;p3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3"/>
          <p:cNvSpPr txBox="1">
            <a:spLocks noGrp="1"/>
          </p:cNvSpPr>
          <p:nvPr>
            <p:ph type="title" idx="2" hasCustomPrompt="1"/>
          </p:nvPr>
        </p:nvSpPr>
        <p:spPr>
          <a:xfrm>
            <a:off x="2179475" y="1841300"/>
            <a:ext cx="2077800" cy="1340700"/>
          </a:xfrm>
          <a:prstGeom prst="rect">
            <a:avLst/>
          </a:prstGeom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5000">
                <a:solidFill>
                  <a:srgbClr val="775E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75EF5"/>
              </a:buClr>
              <a:buSzPts val="12000"/>
              <a:buNone/>
              <a:defRPr sz="12000">
                <a:solidFill>
                  <a:srgbClr val="775E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3"/>
          <p:cNvSpPr txBox="1">
            <a:spLocks noGrp="1"/>
          </p:cNvSpPr>
          <p:nvPr>
            <p:ph type="title" idx="3"/>
          </p:nvPr>
        </p:nvSpPr>
        <p:spPr>
          <a:xfrm>
            <a:off x="4450450" y="2643713"/>
            <a:ext cx="25497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None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2700006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27"/>
          <p:cNvGrpSpPr/>
          <p:nvPr/>
        </p:nvGrpSpPr>
        <p:grpSpPr>
          <a:xfrm>
            <a:off x="101981" y="1837129"/>
            <a:ext cx="3748915" cy="3156397"/>
            <a:chOff x="101981" y="1837129"/>
            <a:chExt cx="3748915" cy="3156397"/>
          </a:xfrm>
        </p:grpSpPr>
        <p:sp>
          <p:nvSpPr>
            <p:cNvPr id="513" name="Google Shape;513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7"/>
          <p:cNvGrpSpPr/>
          <p:nvPr/>
        </p:nvGrpSpPr>
        <p:grpSpPr>
          <a:xfrm rot="10800000">
            <a:off x="5296406" y="93204"/>
            <a:ext cx="3748915" cy="3156397"/>
            <a:chOff x="101981" y="1837129"/>
            <a:chExt cx="3748915" cy="3156397"/>
          </a:xfrm>
        </p:grpSpPr>
        <p:sp>
          <p:nvSpPr>
            <p:cNvPr id="542" name="Google Shape;542;p27"/>
            <p:cNvSpPr/>
            <p:nvPr/>
          </p:nvSpPr>
          <p:spPr>
            <a:xfrm flipH="1">
              <a:off x="1384516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 flipH="1">
              <a:off x="1211339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 flipH="1">
              <a:off x="895419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flipH="1">
              <a:off x="706592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flipH="1">
              <a:off x="333349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flipH="1">
              <a:off x="895418" y="354260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 flipH="1">
              <a:off x="502852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 flipH="1">
              <a:off x="101981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 flipH="1">
              <a:off x="433541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 flipH="1">
              <a:off x="117416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 flipH="1">
              <a:off x="1525616" y="409600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 flipH="1">
              <a:off x="2131168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 flipH="1">
              <a:off x="895419" y="409599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 flipH="1">
              <a:off x="1026803" y="33583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 flipH="1">
              <a:off x="154022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 flipH="1">
              <a:off x="117419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 flipH="1">
              <a:off x="2341919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1719244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 flipH="1">
              <a:off x="3366916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 flipH="1">
              <a:off x="2131166" y="4215788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 flipH="1">
              <a:off x="518291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 flipH="1">
              <a:off x="32391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 flipH="1">
              <a:off x="2149472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flipH="1">
              <a:off x="2098472" y="39276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 flipH="1">
              <a:off x="570347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 flipH="1">
              <a:off x="690247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 flipH="1">
              <a:off x="300647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 flipH="1">
              <a:off x="3818197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720000" y="1212950"/>
            <a:ext cx="7704000" cy="3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Livvic"/>
              <a:buAutoNum type="arabicPeriod"/>
              <a:defRPr sz="1200">
                <a:solidFill>
                  <a:srgbClr val="8E8BD8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alphaLcPeriod"/>
              <a:defRPr>
                <a:solidFill>
                  <a:srgbClr val="8E8BD8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romanLcPeriod"/>
              <a:defRPr>
                <a:solidFill>
                  <a:srgbClr val="8E8BD8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arabicPeriod"/>
              <a:defRPr>
                <a:solidFill>
                  <a:srgbClr val="8E8BD8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alphaLcPeriod"/>
              <a:defRPr>
                <a:solidFill>
                  <a:srgbClr val="8E8BD8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romanLcPeriod"/>
              <a:defRPr>
                <a:solidFill>
                  <a:srgbClr val="8E8BD8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arabicPeriod"/>
              <a:defRPr>
                <a:solidFill>
                  <a:srgbClr val="8E8BD8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alphaLcPeriod"/>
              <a:defRPr>
                <a:solidFill>
                  <a:srgbClr val="8E8BD8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200"/>
              <a:buFont typeface="Roboto Condensed Light"/>
              <a:buAutoNum type="romanLcPeriod"/>
              <a:defRPr>
                <a:solidFill>
                  <a:srgbClr val="8E8BD8"/>
                </a:solidFill>
              </a:defRPr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5279706" y="1837129"/>
            <a:ext cx="3748915" cy="3156397"/>
            <a:chOff x="5279706" y="1837129"/>
            <a:chExt cx="3748915" cy="3156397"/>
          </a:xfrm>
        </p:grpSpPr>
        <p:sp>
          <p:nvSpPr>
            <p:cNvPr id="127" name="Google Shape;127;p4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18900044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1"/>
          </p:nvPr>
        </p:nvSpPr>
        <p:spPr>
          <a:xfrm>
            <a:off x="1407125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2"/>
          </p:nvPr>
        </p:nvSpPr>
        <p:spPr>
          <a:xfrm>
            <a:off x="1407125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3"/>
          </p:nvPr>
        </p:nvSpPr>
        <p:spPr>
          <a:xfrm>
            <a:off x="53692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quada One"/>
              <a:buNone/>
              <a:defRPr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4"/>
          </p:nvPr>
        </p:nvSpPr>
        <p:spPr>
          <a:xfrm>
            <a:off x="5369250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8075" y="1276725"/>
            <a:ext cx="8420425" cy="191600"/>
          </a:xfrm>
          <a:custGeom>
            <a:avLst/>
            <a:gdLst/>
            <a:ahLst/>
            <a:cxnLst/>
            <a:rect l="l" t="t" r="r" b="b"/>
            <a:pathLst>
              <a:path w="336817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336817" y="0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2712375" y="1250550"/>
            <a:ext cx="3674400" cy="26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>
            <a:off x="66797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66" name="Google Shape;166;p8"/>
          <p:cNvSpPr/>
          <p:nvPr/>
        </p:nvSpPr>
        <p:spPr>
          <a:xfrm rot="5400000" flipH="1">
            <a:off x="66797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67" name="Google Shape;167;p8"/>
          <p:cNvCxnSpPr/>
          <p:nvPr/>
        </p:nvCxnSpPr>
        <p:spPr>
          <a:xfrm rot="5400000">
            <a:off x="6210625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68" name="Google Shape;168;p8"/>
          <p:cNvCxnSpPr/>
          <p:nvPr/>
        </p:nvCxnSpPr>
        <p:spPr>
          <a:xfrm rot="5400000">
            <a:off x="7896100" y="1662455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169" name="Google Shape;169;p8"/>
          <p:cNvGrpSpPr/>
          <p:nvPr/>
        </p:nvGrpSpPr>
        <p:grpSpPr>
          <a:xfrm rot="10800000">
            <a:off x="82531" y="67079"/>
            <a:ext cx="3748915" cy="3156397"/>
            <a:chOff x="5279706" y="1837129"/>
            <a:chExt cx="3748915" cy="3156397"/>
          </a:xfrm>
        </p:grpSpPr>
        <p:sp>
          <p:nvSpPr>
            <p:cNvPr id="170" name="Google Shape;170;p8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-5400000" flipH="1">
            <a:off x="156369" y="742793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93" name="Google Shape;193;p8"/>
          <p:cNvSpPr/>
          <p:nvPr/>
        </p:nvSpPr>
        <p:spPr>
          <a:xfrm rot="-5400000">
            <a:off x="156369" y="3623618"/>
            <a:ext cx="2290737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94" name="Google Shape;194;p8"/>
          <p:cNvCxnSpPr/>
          <p:nvPr/>
        </p:nvCxnSpPr>
        <p:spPr>
          <a:xfrm rot="5400000">
            <a:off x="-2254850" y="2573784"/>
            <a:ext cx="51711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95" name="Google Shape;195;p8"/>
          <p:cNvCxnSpPr/>
          <p:nvPr/>
        </p:nvCxnSpPr>
        <p:spPr>
          <a:xfrm rot="-5400000" flipH="1">
            <a:off x="1230175" y="1662455"/>
            <a:ext cx="6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grpSp>
        <p:nvGrpSpPr>
          <p:cNvPr id="196" name="Google Shape;196;p8"/>
          <p:cNvGrpSpPr/>
          <p:nvPr/>
        </p:nvGrpSpPr>
        <p:grpSpPr>
          <a:xfrm>
            <a:off x="5317381" y="1912429"/>
            <a:ext cx="3748915" cy="3156397"/>
            <a:chOff x="5279706" y="1837129"/>
            <a:chExt cx="3748915" cy="3156397"/>
          </a:xfrm>
        </p:grpSpPr>
        <p:sp>
          <p:nvSpPr>
            <p:cNvPr id="197" name="Google Shape;197;p8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720000" y="1412950"/>
            <a:ext cx="35907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" name="Google Shape;221;p9"/>
          <p:cNvSpPr txBox="1">
            <a:spLocks noGrp="1"/>
          </p:cNvSpPr>
          <p:nvPr>
            <p:ph type="subTitle" idx="1"/>
          </p:nvPr>
        </p:nvSpPr>
        <p:spPr>
          <a:xfrm>
            <a:off x="720000" y="2881225"/>
            <a:ext cx="377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E8BD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4781100" y="883200"/>
            <a:ext cx="3377100" cy="33771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5" y="2592175"/>
            <a:ext cx="4773025" cy="191600"/>
          </a:xfrm>
          <a:custGeom>
            <a:avLst/>
            <a:gdLst/>
            <a:ahLst/>
            <a:cxnLst/>
            <a:rect l="l" t="t" r="r" b="b"/>
            <a:pathLst>
              <a:path w="190921" h="7664" extrusionOk="0">
                <a:moveTo>
                  <a:pt x="0" y="7664"/>
                </a:moveTo>
                <a:lnTo>
                  <a:pt x="29121" y="7664"/>
                </a:lnTo>
                <a:lnTo>
                  <a:pt x="29121" y="0"/>
                </a:lnTo>
                <a:lnTo>
                  <a:pt x="190921" y="97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body" idx="1"/>
          </p:nvPr>
        </p:nvSpPr>
        <p:spPr>
          <a:xfrm>
            <a:off x="720000" y="2978100"/>
            <a:ext cx="4513800" cy="16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048900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/>
          <p:nvPr/>
        </p:nvSpPr>
        <p:spPr>
          <a:xfrm>
            <a:off x="-850" y="826075"/>
            <a:ext cx="4050100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229" name="Google Shape;229;p11"/>
          <p:cNvSpPr/>
          <p:nvPr/>
        </p:nvSpPr>
        <p:spPr>
          <a:xfrm flipH="1">
            <a:off x="5093900" y="826075"/>
            <a:ext cx="4050100" cy="773475"/>
          </a:xfrm>
          <a:custGeom>
            <a:avLst/>
            <a:gdLst/>
            <a:ahLst/>
            <a:cxnLst/>
            <a:rect l="l" t="t" r="r" b="b"/>
            <a:pathLst>
              <a:path w="162004" h="30939" extrusionOk="0">
                <a:moveTo>
                  <a:pt x="0" y="7520"/>
                </a:moveTo>
                <a:lnTo>
                  <a:pt x="30080" y="7520"/>
                </a:lnTo>
                <a:lnTo>
                  <a:pt x="30080" y="0"/>
                </a:lnTo>
                <a:lnTo>
                  <a:pt x="162004" y="0"/>
                </a:lnTo>
                <a:lnTo>
                  <a:pt x="162004" y="30939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230" name="Google Shape;230;p11"/>
          <p:cNvCxnSpPr/>
          <p:nvPr/>
        </p:nvCxnSpPr>
        <p:spPr>
          <a:xfrm>
            <a:off x="6350" y="241775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231" name="Google Shape;231;p11"/>
          <p:cNvCxnSpPr>
            <a:endCxn id="227" idx="0"/>
          </p:cNvCxnSpPr>
          <p:nvPr/>
        </p:nvCxnSpPr>
        <p:spPr>
          <a:xfrm>
            <a:off x="4570800" y="234200"/>
            <a:ext cx="1200" cy="18147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232" name="Google Shape;232;p11"/>
          <p:cNvSpPr txBox="1">
            <a:spLocks noGrp="1"/>
          </p:cNvSpPr>
          <p:nvPr>
            <p:ph type="subTitle" idx="1"/>
          </p:nvPr>
        </p:nvSpPr>
        <p:spPr>
          <a:xfrm>
            <a:off x="729425" y="4090700"/>
            <a:ext cx="77040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11"/>
          <p:cNvGrpSpPr/>
          <p:nvPr/>
        </p:nvGrpSpPr>
        <p:grpSpPr>
          <a:xfrm rot="10800000" flipH="1">
            <a:off x="5279706" y="97204"/>
            <a:ext cx="3748915" cy="3156397"/>
            <a:chOff x="5279706" y="1837129"/>
            <a:chExt cx="3748915" cy="3156397"/>
          </a:xfrm>
        </p:grpSpPr>
        <p:sp>
          <p:nvSpPr>
            <p:cNvPr id="234" name="Google Shape;234;p11"/>
            <p:cNvSpPr/>
            <p:nvPr/>
          </p:nvSpPr>
          <p:spPr>
            <a:xfrm>
              <a:off x="7645888" y="4707457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7849964" y="456885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8165884" y="492422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8354711" y="431599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8697054" y="472381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8527551" y="3195500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8928422" y="4215789"/>
              <a:ext cx="100200" cy="1002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8627762" y="3721257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8943887" y="49242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6930135" y="492422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943881" y="28258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943884" y="34585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6719384" y="4739270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7342059" y="4568845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5694387" y="4824013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543012" y="2137932"/>
              <a:ext cx="69300" cy="693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8587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6948431" y="474120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8527556" y="47074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8407656" y="3060754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8797256" y="18371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5279706" y="4942529"/>
              <a:ext cx="32700" cy="32700"/>
            </a:xfrm>
            <a:prstGeom prst="rect">
              <a:avLst/>
            </a:prstGeom>
            <a:solidFill>
              <a:srgbClr val="775EF5"/>
            </a:solidFill>
            <a:ln>
              <a:noFill/>
            </a:ln>
            <a:effectLst>
              <a:outerShdw blurRad="71438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3F6E"/>
            </a:gs>
            <a:gs pos="100000">
              <a:srgbClr val="0B0D1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Squada One"/>
              <a:buNone/>
              <a:defRPr sz="3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83350"/>
            <a:ext cx="7704000" cy="30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●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600"/>
              <a:buFont typeface="Titillium Web"/>
              <a:buChar char="○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600"/>
              <a:buFont typeface="Titillium Web"/>
              <a:buChar char="■"/>
              <a:defRPr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2" r:id="rId20"/>
    <p:sldLayoutId id="214748367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HUKcvq5D7HOGItECq1g2oXHx4XciFWBbP-lW-fc4Fk/cop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HUKcvq5D7HOGItECq1g2oXHx4XciFWBbP-lW-fc4Fk/co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0"/>
          <p:cNvCxnSpPr/>
          <p:nvPr/>
        </p:nvCxnSpPr>
        <p:spPr>
          <a:xfrm>
            <a:off x="-1375" y="3325100"/>
            <a:ext cx="9161400" cy="0"/>
          </a:xfrm>
          <a:prstGeom prst="straightConnector1">
            <a:avLst/>
          </a:prstGeom>
          <a:noFill/>
          <a:ln w="28575" cap="flat" cmpd="sng">
            <a:solidFill>
              <a:srgbClr val="5B57DE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rgbClr val="DFDEFF">
                <a:alpha val="50000"/>
              </a:srgbClr>
            </a:outerShdw>
          </a:effectLst>
        </p:spPr>
      </p:cxnSp>
      <p:sp>
        <p:nvSpPr>
          <p:cNvPr id="579" name="Google Shape;579;p30"/>
          <p:cNvSpPr/>
          <p:nvPr/>
        </p:nvSpPr>
        <p:spPr>
          <a:xfrm>
            <a:off x="4197450" y="3084475"/>
            <a:ext cx="4131600" cy="472500"/>
          </a:xfrm>
          <a:prstGeom prst="rect">
            <a:avLst/>
          </a:prstGeom>
          <a:gradFill>
            <a:gsLst>
              <a:gs pos="0">
                <a:srgbClr val="6F61EC"/>
              </a:gs>
              <a:gs pos="24000">
                <a:srgbClr val="8E8BD8"/>
              </a:gs>
              <a:gs pos="52000">
                <a:srgbClr val="7F76E2"/>
              </a:gs>
              <a:gs pos="78000">
                <a:srgbClr val="8E8BD8"/>
              </a:gs>
              <a:gs pos="100000">
                <a:srgbClr val="6F61E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80" name="Google Shape;580;p30"/>
          <p:cNvPicPr preferRelativeResize="0"/>
          <p:nvPr/>
        </p:nvPicPr>
        <p:blipFill rotWithShape="1">
          <a:blip r:embed="rId3">
            <a:alphaModFix/>
          </a:blip>
          <a:srcRect l="11841" t="4328" r="6325" b="13837"/>
          <a:stretch/>
        </p:blipFill>
        <p:spPr>
          <a:xfrm>
            <a:off x="-1467350" y="-369750"/>
            <a:ext cx="5399602" cy="53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0"/>
          <p:cNvSpPr txBox="1">
            <a:spLocks noGrp="1"/>
          </p:cNvSpPr>
          <p:nvPr>
            <p:ph type="ctrTitle"/>
          </p:nvPr>
        </p:nvSpPr>
        <p:spPr>
          <a:xfrm>
            <a:off x="4106275" y="1614800"/>
            <a:ext cx="43140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Dataset</a:t>
            </a:r>
            <a:endParaRPr dirty="0"/>
          </a:p>
        </p:txBody>
      </p:sp>
      <p:sp>
        <p:nvSpPr>
          <p:cNvPr id="582" name="Google Shape;582;p30"/>
          <p:cNvSpPr txBox="1">
            <a:spLocks noGrp="1"/>
          </p:cNvSpPr>
          <p:nvPr>
            <p:ph type="subTitle" idx="1"/>
          </p:nvPr>
        </p:nvSpPr>
        <p:spPr>
          <a:xfrm>
            <a:off x="4259613" y="3173024"/>
            <a:ext cx="4069437" cy="472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Project On Bitcoin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BY-PRASHANT UPADHYAY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1"/>
          <p:cNvSpPr txBox="1">
            <a:spLocks noGrp="1"/>
          </p:cNvSpPr>
          <p:nvPr>
            <p:ph type="subTitle" idx="3"/>
          </p:nvPr>
        </p:nvSpPr>
        <p:spPr>
          <a:xfrm>
            <a:off x="267983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697" name="Google Shape;697;p41"/>
          <p:cNvSpPr txBox="1">
            <a:spLocks noGrp="1"/>
          </p:cNvSpPr>
          <p:nvPr>
            <p:ph type="subTitle" idx="4"/>
          </p:nvPr>
        </p:nvSpPr>
        <p:spPr>
          <a:xfrm>
            <a:off x="2679832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6"/>
          </p:nvPr>
        </p:nvSpPr>
        <p:spPr>
          <a:xfrm>
            <a:off x="4639665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699" name="Google Shape;699;p41"/>
          <p:cNvSpPr txBox="1">
            <a:spLocks noGrp="1"/>
          </p:cNvSpPr>
          <p:nvPr>
            <p:ph type="subTitle" idx="7"/>
          </p:nvPr>
        </p:nvSpPr>
        <p:spPr>
          <a:xfrm>
            <a:off x="659948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5"/>
          </p:nvPr>
        </p:nvSpPr>
        <p:spPr>
          <a:xfrm>
            <a:off x="4639659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8"/>
          </p:nvPr>
        </p:nvSpPr>
        <p:spPr>
          <a:xfrm>
            <a:off x="6599497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1"/>
          </p:nvPr>
        </p:nvSpPr>
        <p:spPr>
          <a:xfrm>
            <a:off x="720000" y="3182775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2"/>
          </p:nvPr>
        </p:nvSpPr>
        <p:spPr>
          <a:xfrm>
            <a:off x="720000" y="3670700"/>
            <a:ext cx="18246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9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705" name="Google Shape;705;p41"/>
          <p:cNvSpPr txBox="1">
            <a:spLocks noGrp="1"/>
          </p:cNvSpPr>
          <p:nvPr>
            <p:ph type="subTitle" idx="13"/>
          </p:nvPr>
        </p:nvSpPr>
        <p:spPr>
          <a:xfrm>
            <a:off x="267983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706" name="Google Shape;706;p41"/>
          <p:cNvSpPr txBox="1">
            <a:spLocks noGrp="1"/>
          </p:cNvSpPr>
          <p:nvPr>
            <p:ph type="subTitle" idx="14"/>
          </p:nvPr>
        </p:nvSpPr>
        <p:spPr>
          <a:xfrm>
            <a:off x="463965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</p:txBody>
      </p:sp>
      <p:sp>
        <p:nvSpPr>
          <p:cNvPr id="707" name="Google Shape;707;p41"/>
          <p:cNvSpPr txBox="1">
            <a:spLocks noGrp="1"/>
          </p:cNvSpPr>
          <p:nvPr>
            <p:ph type="subTitle" idx="15"/>
          </p:nvPr>
        </p:nvSpPr>
        <p:spPr>
          <a:xfrm>
            <a:off x="6599489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708" name="Google Shape;708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Q5.</a:t>
            </a:r>
            <a:r>
              <a:rPr lang="en-US" sz="1600" dirty="0"/>
              <a:t> Estimated Transaction Volume: Which date had the highest </a:t>
            </a:r>
            <a:r>
              <a:rPr lang="en-US" sz="1600" dirty="0" err="1"/>
              <a:t>btc_estimated_transaction_volume</a:t>
            </a:r>
            <a:r>
              <a:rPr lang="en-US" sz="1600" dirty="0"/>
              <a:t> in USD?</a:t>
            </a:r>
            <a:endParaRPr sz="1600" dirty="0"/>
          </a:p>
        </p:txBody>
      </p:sp>
      <p:sp>
        <p:nvSpPr>
          <p:cNvPr id="709" name="Google Shape;709;p41"/>
          <p:cNvSpPr/>
          <p:nvPr/>
        </p:nvSpPr>
        <p:spPr>
          <a:xfrm>
            <a:off x="1204350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1"/>
          <p:cNvSpPr/>
          <p:nvPr/>
        </p:nvSpPr>
        <p:spPr>
          <a:xfrm>
            <a:off x="3164180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1"/>
          <p:cNvSpPr/>
          <p:nvPr/>
        </p:nvSpPr>
        <p:spPr>
          <a:xfrm>
            <a:off x="5124009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1"/>
          <p:cNvSpPr/>
          <p:nvPr/>
        </p:nvSpPr>
        <p:spPr>
          <a:xfrm>
            <a:off x="7083839" y="1791800"/>
            <a:ext cx="855900" cy="8559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3" name="Google Shape;713;p41"/>
          <p:cNvCxnSpPr>
            <a:stCxn id="709" idx="2"/>
            <a:endCxn id="702" idx="0"/>
          </p:cNvCxnSpPr>
          <p:nvPr/>
        </p:nvCxnSpPr>
        <p:spPr>
          <a:xfrm>
            <a:off x="163230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14" name="Google Shape;714;p41"/>
          <p:cNvCxnSpPr>
            <a:stCxn id="710" idx="2"/>
            <a:endCxn id="696" idx="0"/>
          </p:cNvCxnSpPr>
          <p:nvPr/>
        </p:nvCxnSpPr>
        <p:spPr>
          <a:xfrm>
            <a:off x="3592130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15" name="Google Shape;715;p41"/>
          <p:cNvCxnSpPr>
            <a:stCxn id="711" idx="2"/>
            <a:endCxn id="700" idx="0"/>
          </p:cNvCxnSpPr>
          <p:nvPr/>
        </p:nvCxnSpPr>
        <p:spPr>
          <a:xfrm>
            <a:off x="555195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16" name="Google Shape;716;p41"/>
          <p:cNvCxnSpPr>
            <a:stCxn id="712" idx="2"/>
            <a:endCxn id="699" idx="0"/>
          </p:cNvCxnSpPr>
          <p:nvPr/>
        </p:nvCxnSpPr>
        <p:spPr>
          <a:xfrm>
            <a:off x="7511789" y="26477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B03C23-BE96-4B3C-9F55-0542E37D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1" y="1266092"/>
            <a:ext cx="8169310" cy="3732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2"/>
          <p:cNvSpPr txBox="1">
            <a:spLocks noGrp="1"/>
          </p:cNvSpPr>
          <p:nvPr>
            <p:ph type="subTitle" idx="3"/>
          </p:nvPr>
        </p:nvSpPr>
        <p:spPr>
          <a:xfrm>
            <a:off x="336975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22" name="Google Shape;722;p42"/>
          <p:cNvSpPr txBox="1">
            <a:spLocks noGrp="1"/>
          </p:cNvSpPr>
          <p:nvPr>
            <p:ph type="subTitle" idx="4"/>
          </p:nvPr>
        </p:nvSpPr>
        <p:spPr>
          <a:xfrm>
            <a:off x="336975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23" name="Google Shape;723;p42"/>
          <p:cNvSpPr txBox="1">
            <a:spLocks noGrp="1"/>
          </p:cNvSpPr>
          <p:nvPr>
            <p:ph type="subTitle" idx="5"/>
          </p:nvPr>
        </p:nvSpPr>
        <p:spPr>
          <a:xfrm>
            <a:off x="60195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724" name="Google Shape;724;p42"/>
          <p:cNvSpPr txBox="1">
            <a:spLocks noGrp="1"/>
          </p:cNvSpPr>
          <p:nvPr>
            <p:ph type="subTitle" idx="6"/>
          </p:nvPr>
        </p:nvSpPr>
        <p:spPr>
          <a:xfrm>
            <a:off x="60195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beautiful planet we all live on</a:t>
            </a: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1"/>
          </p:nvPr>
        </p:nvSpPr>
        <p:spPr>
          <a:xfrm>
            <a:off x="720000" y="3686650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2"/>
          </p:nvPr>
        </p:nvSpPr>
        <p:spPr>
          <a:xfrm>
            <a:off x="720000" y="4138200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7"/>
          </p:nvPr>
        </p:nvSpPr>
        <p:spPr>
          <a:xfrm>
            <a:off x="7200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8"/>
          </p:nvPr>
        </p:nvSpPr>
        <p:spPr>
          <a:xfrm>
            <a:off x="7200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9"/>
          </p:nvPr>
        </p:nvSpPr>
        <p:spPr>
          <a:xfrm>
            <a:off x="336975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30" name="Google Shape;730;p42"/>
          <p:cNvSpPr txBox="1">
            <a:spLocks noGrp="1"/>
          </p:cNvSpPr>
          <p:nvPr>
            <p:ph type="subTitle" idx="13"/>
          </p:nvPr>
        </p:nvSpPr>
        <p:spPr>
          <a:xfrm>
            <a:off x="336975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731" name="Google Shape;731;p42"/>
          <p:cNvSpPr txBox="1">
            <a:spLocks noGrp="1"/>
          </p:cNvSpPr>
          <p:nvPr>
            <p:ph type="subTitle" idx="14"/>
          </p:nvPr>
        </p:nvSpPr>
        <p:spPr>
          <a:xfrm>
            <a:off x="6019500" y="203712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32" name="Google Shape;732;p42"/>
          <p:cNvSpPr txBox="1">
            <a:spLocks noGrp="1"/>
          </p:cNvSpPr>
          <p:nvPr>
            <p:ph type="subTitle" idx="15"/>
          </p:nvPr>
        </p:nvSpPr>
        <p:spPr>
          <a:xfrm>
            <a:off x="6019500" y="2488675"/>
            <a:ext cx="24045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33" name="Google Shape;733;p42"/>
          <p:cNvSpPr txBox="1">
            <a:spLocks noGrp="1"/>
          </p:cNvSpPr>
          <p:nvPr>
            <p:ph type="title"/>
          </p:nvPr>
        </p:nvSpPr>
        <p:spPr>
          <a:xfrm>
            <a:off x="513581" y="2793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Q6</a:t>
            </a:r>
            <a:r>
              <a:rPr lang="en" sz="1600" dirty="0"/>
              <a:t>.</a:t>
            </a:r>
            <a:r>
              <a:rPr lang="en-US" sz="1600" dirty="0"/>
              <a:t> Miner Revenue Analysis: What was the total revenue earned by miners (</a:t>
            </a:r>
            <a:r>
              <a:rPr lang="en-US" sz="1600" dirty="0" err="1"/>
              <a:t>btc_miners_revenue</a:t>
            </a:r>
            <a:r>
              <a:rPr lang="en-US" sz="1600" dirty="0"/>
              <a:t>) over all recorded days? SELECT sum(</a:t>
            </a:r>
            <a:r>
              <a:rPr lang="en-US" sz="1600" dirty="0" err="1"/>
              <a:t>btc_miners_revenue</a:t>
            </a:r>
            <a:r>
              <a:rPr lang="en-US" sz="1600" dirty="0"/>
              <a:t>) from dataset;</a:t>
            </a:r>
            <a:endParaRPr sz="1600" dirty="0"/>
          </a:p>
        </p:txBody>
      </p:sp>
      <p:sp>
        <p:nvSpPr>
          <p:cNvPr id="734" name="Google Shape;734;p42"/>
          <p:cNvSpPr/>
          <p:nvPr/>
        </p:nvSpPr>
        <p:spPr>
          <a:xfrm>
            <a:off x="7015331" y="1527029"/>
            <a:ext cx="412839" cy="412839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58096" y="14157"/>
                </a:moveTo>
                <a:cubicBezTo>
                  <a:pt x="56400" y="14157"/>
                  <a:pt x="55030" y="15527"/>
                  <a:pt x="55030" y="17223"/>
                </a:cubicBezTo>
                <a:cubicBezTo>
                  <a:pt x="55030" y="18920"/>
                  <a:pt x="56400" y="20257"/>
                  <a:pt x="58096" y="20257"/>
                </a:cubicBezTo>
                <a:lnTo>
                  <a:pt x="80930" y="20257"/>
                </a:lnTo>
                <a:cubicBezTo>
                  <a:pt x="82626" y="20257"/>
                  <a:pt x="83996" y="18920"/>
                  <a:pt x="83996" y="17223"/>
                </a:cubicBezTo>
                <a:cubicBezTo>
                  <a:pt x="83996" y="15527"/>
                  <a:pt x="82626" y="14157"/>
                  <a:pt x="80930" y="14157"/>
                </a:cubicBezTo>
                <a:close/>
                <a:moveTo>
                  <a:pt x="169199" y="14157"/>
                </a:moveTo>
                <a:cubicBezTo>
                  <a:pt x="167503" y="14157"/>
                  <a:pt x="166133" y="15527"/>
                  <a:pt x="166133" y="17223"/>
                </a:cubicBezTo>
                <a:cubicBezTo>
                  <a:pt x="166133" y="18920"/>
                  <a:pt x="167503" y="20257"/>
                  <a:pt x="169199" y="20257"/>
                </a:cubicBezTo>
                <a:lnTo>
                  <a:pt x="192033" y="20257"/>
                </a:lnTo>
                <a:cubicBezTo>
                  <a:pt x="193729" y="20257"/>
                  <a:pt x="195099" y="18920"/>
                  <a:pt x="195099" y="17223"/>
                </a:cubicBezTo>
                <a:cubicBezTo>
                  <a:pt x="195099" y="15527"/>
                  <a:pt x="193729" y="14157"/>
                  <a:pt x="192033" y="14157"/>
                </a:cubicBezTo>
                <a:close/>
                <a:moveTo>
                  <a:pt x="58096" y="26292"/>
                </a:moveTo>
                <a:cubicBezTo>
                  <a:pt x="56400" y="26292"/>
                  <a:pt x="55030" y="27662"/>
                  <a:pt x="55030" y="29358"/>
                </a:cubicBezTo>
                <a:cubicBezTo>
                  <a:pt x="55030" y="31054"/>
                  <a:pt x="56400" y="32424"/>
                  <a:pt x="58096" y="32424"/>
                </a:cubicBezTo>
                <a:lnTo>
                  <a:pt x="80930" y="32424"/>
                </a:lnTo>
                <a:cubicBezTo>
                  <a:pt x="82626" y="32424"/>
                  <a:pt x="83996" y="31054"/>
                  <a:pt x="83996" y="29358"/>
                </a:cubicBezTo>
                <a:cubicBezTo>
                  <a:pt x="83996" y="27662"/>
                  <a:pt x="82626" y="26292"/>
                  <a:pt x="80930" y="26292"/>
                </a:cubicBezTo>
                <a:close/>
                <a:moveTo>
                  <a:pt x="169199" y="26292"/>
                </a:moveTo>
                <a:cubicBezTo>
                  <a:pt x="167503" y="26292"/>
                  <a:pt x="166133" y="27662"/>
                  <a:pt x="166133" y="29358"/>
                </a:cubicBezTo>
                <a:cubicBezTo>
                  <a:pt x="166133" y="31054"/>
                  <a:pt x="167503" y="32424"/>
                  <a:pt x="169199" y="32424"/>
                </a:cubicBezTo>
                <a:lnTo>
                  <a:pt x="192033" y="32424"/>
                </a:lnTo>
                <a:cubicBezTo>
                  <a:pt x="193729" y="32424"/>
                  <a:pt x="195099" y="31054"/>
                  <a:pt x="195099" y="29358"/>
                </a:cubicBezTo>
                <a:cubicBezTo>
                  <a:pt x="195099" y="27662"/>
                  <a:pt x="193729" y="26292"/>
                  <a:pt x="192033" y="26292"/>
                </a:cubicBezTo>
                <a:close/>
                <a:moveTo>
                  <a:pt x="58096" y="38459"/>
                </a:moveTo>
                <a:cubicBezTo>
                  <a:pt x="56400" y="38459"/>
                  <a:pt x="55030" y="39796"/>
                  <a:pt x="55030" y="41492"/>
                </a:cubicBezTo>
                <a:cubicBezTo>
                  <a:pt x="55030" y="43189"/>
                  <a:pt x="56400" y="44559"/>
                  <a:pt x="58096" y="44559"/>
                </a:cubicBezTo>
                <a:lnTo>
                  <a:pt x="80930" y="44559"/>
                </a:lnTo>
                <a:cubicBezTo>
                  <a:pt x="82626" y="44559"/>
                  <a:pt x="83996" y="43189"/>
                  <a:pt x="83996" y="41492"/>
                </a:cubicBezTo>
                <a:cubicBezTo>
                  <a:pt x="83996" y="39796"/>
                  <a:pt x="82626" y="38459"/>
                  <a:pt x="80930" y="38459"/>
                </a:cubicBezTo>
                <a:close/>
                <a:moveTo>
                  <a:pt x="169199" y="38459"/>
                </a:moveTo>
                <a:cubicBezTo>
                  <a:pt x="167503" y="38459"/>
                  <a:pt x="166133" y="39796"/>
                  <a:pt x="166133" y="41492"/>
                </a:cubicBezTo>
                <a:cubicBezTo>
                  <a:pt x="166133" y="43189"/>
                  <a:pt x="167503" y="44559"/>
                  <a:pt x="169199" y="44559"/>
                </a:cubicBezTo>
                <a:lnTo>
                  <a:pt x="192033" y="44559"/>
                </a:lnTo>
                <a:cubicBezTo>
                  <a:pt x="193729" y="44559"/>
                  <a:pt x="195099" y="43189"/>
                  <a:pt x="195099" y="41492"/>
                </a:cubicBezTo>
                <a:cubicBezTo>
                  <a:pt x="195099" y="39796"/>
                  <a:pt x="193729" y="38459"/>
                  <a:pt x="192033" y="38459"/>
                </a:cubicBezTo>
                <a:close/>
                <a:moveTo>
                  <a:pt x="40579" y="20257"/>
                </a:moveTo>
                <a:lnTo>
                  <a:pt x="40579" y="50593"/>
                </a:lnTo>
                <a:lnTo>
                  <a:pt x="19800" y="50593"/>
                </a:lnTo>
                <a:lnTo>
                  <a:pt x="19800" y="20257"/>
                </a:lnTo>
                <a:close/>
                <a:moveTo>
                  <a:pt x="151682" y="20257"/>
                </a:moveTo>
                <a:lnTo>
                  <a:pt x="151682" y="50593"/>
                </a:lnTo>
                <a:lnTo>
                  <a:pt x="130871" y="50593"/>
                </a:lnTo>
                <a:lnTo>
                  <a:pt x="130871" y="20257"/>
                </a:lnTo>
                <a:close/>
                <a:moveTo>
                  <a:pt x="16734" y="14157"/>
                </a:moveTo>
                <a:cubicBezTo>
                  <a:pt x="15038" y="14157"/>
                  <a:pt x="13700" y="15527"/>
                  <a:pt x="13700" y="17223"/>
                </a:cubicBezTo>
                <a:lnTo>
                  <a:pt x="13700" y="53627"/>
                </a:lnTo>
                <a:cubicBezTo>
                  <a:pt x="13700" y="55323"/>
                  <a:pt x="15038" y="56693"/>
                  <a:pt x="16734" y="56693"/>
                </a:cubicBezTo>
                <a:lnTo>
                  <a:pt x="43645" y="56693"/>
                </a:lnTo>
                <a:cubicBezTo>
                  <a:pt x="45342" y="56693"/>
                  <a:pt x="46712" y="55323"/>
                  <a:pt x="46712" y="53627"/>
                </a:cubicBezTo>
                <a:lnTo>
                  <a:pt x="46712" y="17223"/>
                </a:lnTo>
                <a:cubicBezTo>
                  <a:pt x="46712" y="15527"/>
                  <a:pt x="45342" y="14157"/>
                  <a:pt x="43645" y="14157"/>
                </a:cubicBezTo>
                <a:close/>
                <a:moveTo>
                  <a:pt x="58096" y="50593"/>
                </a:moveTo>
                <a:cubicBezTo>
                  <a:pt x="56400" y="50593"/>
                  <a:pt x="55030" y="51931"/>
                  <a:pt x="55030" y="53627"/>
                </a:cubicBezTo>
                <a:cubicBezTo>
                  <a:pt x="55030" y="55323"/>
                  <a:pt x="56400" y="56693"/>
                  <a:pt x="58096" y="56693"/>
                </a:cubicBezTo>
                <a:lnTo>
                  <a:pt x="80930" y="56693"/>
                </a:lnTo>
                <a:cubicBezTo>
                  <a:pt x="82626" y="56693"/>
                  <a:pt x="83996" y="55323"/>
                  <a:pt x="83996" y="53627"/>
                </a:cubicBezTo>
                <a:cubicBezTo>
                  <a:pt x="83996" y="51931"/>
                  <a:pt x="82626" y="50593"/>
                  <a:pt x="80930" y="50593"/>
                </a:cubicBezTo>
                <a:close/>
                <a:moveTo>
                  <a:pt x="127837" y="14157"/>
                </a:moveTo>
                <a:cubicBezTo>
                  <a:pt x="126141" y="14157"/>
                  <a:pt x="124771" y="15527"/>
                  <a:pt x="124771" y="17223"/>
                </a:cubicBezTo>
                <a:lnTo>
                  <a:pt x="124771" y="53627"/>
                </a:lnTo>
                <a:cubicBezTo>
                  <a:pt x="124771" y="55323"/>
                  <a:pt x="126141" y="56693"/>
                  <a:pt x="127837" y="56693"/>
                </a:cubicBezTo>
                <a:lnTo>
                  <a:pt x="154749" y="56693"/>
                </a:lnTo>
                <a:cubicBezTo>
                  <a:pt x="156445" y="56693"/>
                  <a:pt x="157815" y="55323"/>
                  <a:pt x="157815" y="53627"/>
                </a:cubicBezTo>
                <a:lnTo>
                  <a:pt x="157815" y="17223"/>
                </a:lnTo>
                <a:cubicBezTo>
                  <a:pt x="157815" y="15527"/>
                  <a:pt x="156445" y="14157"/>
                  <a:pt x="154749" y="14157"/>
                </a:cubicBezTo>
                <a:close/>
                <a:moveTo>
                  <a:pt x="169199" y="50593"/>
                </a:moveTo>
                <a:cubicBezTo>
                  <a:pt x="167503" y="50593"/>
                  <a:pt x="166133" y="51931"/>
                  <a:pt x="166133" y="53627"/>
                </a:cubicBezTo>
                <a:cubicBezTo>
                  <a:pt x="166133" y="55323"/>
                  <a:pt x="167503" y="56693"/>
                  <a:pt x="169199" y="56693"/>
                </a:cubicBezTo>
                <a:lnTo>
                  <a:pt x="192033" y="56693"/>
                </a:lnTo>
                <a:cubicBezTo>
                  <a:pt x="193729" y="56693"/>
                  <a:pt x="195099" y="55323"/>
                  <a:pt x="195099" y="53627"/>
                </a:cubicBezTo>
                <a:cubicBezTo>
                  <a:pt x="195099" y="51931"/>
                  <a:pt x="193729" y="50593"/>
                  <a:pt x="192033" y="50593"/>
                </a:cubicBezTo>
                <a:close/>
                <a:moveTo>
                  <a:pt x="80767" y="6100"/>
                </a:moveTo>
                <a:cubicBezTo>
                  <a:pt x="83735" y="6100"/>
                  <a:pt x="86443" y="7339"/>
                  <a:pt x="88400" y="9297"/>
                </a:cubicBezTo>
                <a:cubicBezTo>
                  <a:pt x="90357" y="11254"/>
                  <a:pt x="91564" y="13961"/>
                  <a:pt x="91564" y="16897"/>
                </a:cubicBezTo>
                <a:lnTo>
                  <a:pt x="91564" y="64750"/>
                </a:lnTo>
                <a:lnTo>
                  <a:pt x="6100" y="64750"/>
                </a:lnTo>
                <a:lnTo>
                  <a:pt x="6100" y="16897"/>
                </a:lnTo>
                <a:cubicBezTo>
                  <a:pt x="6100" y="13961"/>
                  <a:pt x="7339" y="11254"/>
                  <a:pt x="9297" y="9297"/>
                </a:cubicBezTo>
                <a:cubicBezTo>
                  <a:pt x="11254" y="7339"/>
                  <a:pt x="13961" y="6100"/>
                  <a:pt x="16897" y="6100"/>
                </a:cubicBezTo>
                <a:close/>
                <a:moveTo>
                  <a:pt x="191870" y="6100"/>
                </a:moveTo>
                <a:cubicBezTo>
                  <a:pt x="194838" y="6100"/>
                  <a:pt x="197513" y="7339"/>
                  <a:pt x="199470" y="9297"/>
                </a:cubicBezTo>
                <a:cubicBezTo>
                  <a:pt x="201428" y="11254"/>
                  <a:pt x="202667" y="13961"/>
                  <a:pt x="202667" y="16897"/>
                </a:cubicBezTo>
                <a:lnTo>
                  <a:pt x="202667" y="64750"/>
                </a:lnTo>
                <a:lnTo>
                  <a:pt x="117203" y="64750"/>
                </a:lnTo>
                <a:lnTo>
                  <a:pt x="117203" y="16897"/>
                </a:lnTo>
                <a:cubicBezTo>
                  <a:pt x="117203" y="13961"/>
                  <a:pt x="118443" y="11254"/>
                  <a:pt x="120367" y="9297"/>
                </a:cubicBezTo>
                <a:cubicBezTo>
                  <a:pt x="122357" y="7339"/>
                  <a:pt x="125032" y="6100"/>
                  <a:pt x="128000" y="6100"/>
                </a:cubicBezTo>
                <a:close/>
                <a:moveTo>
                  <a:pt x="91564" y="70850"/>
                </a:moveTo>
                <a:lnTo>
                  <a:pt x="91564" y="105166"/>
                </a:lnTo>
                <a:cubicBezTo>
                  <a:pt x="91564" y="105656"/>
                  <a:pt x="91140" y="106047"/>
                  <a:pt x="90651" y="106047"/>
                </a:cubicBezTo>
                <a:lnTo>
                  <a:pt x="51898" y="106047"/>
                </a:lnTo>
                <a:lnTo>
                  <a:pt x="51898" y="99915"/>
                </a:lnTo>
                <a:lnTo>
                  <a:pt x="80930" y="99915"/>
                </a:lnTo>
                <a:cubicBezTo>
                  <a:pt x="82626" y="99915"/>
                  <a:pt x="83996" y="98545"/>
                  <a:pt x="83996" y="96848"/>
                </a:cubicBezTo>
                <a:lnTo>
                  <a:pt x="83996" y="80082"/>
                </a:lnTo>
                <a:cubicBezTo>
                  <a:pt x="83996" y="78386"/>
                  <a:pt x="82626" y="77016"/>
                  <a:pt x="80930" y="77016"/>
                </a:cubicBezTo>
                <a:lnTo>
                  <a:pt x="55780" y="77016"/>
                </a:lnTo>
                <a:cubicBezTo>
                  <a:pt x="54084" y="77016"/>
                  <a:pt x="52714" y="78386"/>
                  <a:pt x="52714" y="80082"/>
                </a:cubicBezTo>
                <a:cubicBezTo>
                  <a:pt x="52714" y="81778"/>
                  <a:pt x="54084" y="83115"/>
                  <a:pt x="55780" y="83115"/>
                </a:cubicBezTo>
                <a:lnTo>
                  <a:pt x="77864" y="83115"/>
                </a:lnTo>
                <a:lnTo>
                  <a:pt x="77864" y="93782"/>
                </a:lnTo>
                <a:lnTo>
                  <a:pt x="19800" y="93782"/>
                </a:lnTo>
                <a:lnTo>
                  <a:pt x="19800" y="83115"/>
                </a:lnTo>
                <a:lnTo>
                  <a:pt x="41917" y="83115"/>
                </a:lnTo>
                <a:cubicBezTo>
                  <a:pt x="43613" y="83115"/>
                  <a:pt x="44983" y="81778"/>
                  <a:pt x="44983" y="80082"/>
                </a:cubicBezTo>
                <a:cubicBezTo>
                  <a:pt x="44983" y="78386"/>
                  <a:pt x="43613" y="77016"/>
                  <a:pt x="41917" y="77016"/>
                </a:cubicBezTo>
                <a:lnTo>
                  <a:pt x="16734" y="77016"/>
                </a:lnTo>
                <a:cubicBezTo>
                  <a:pt x="15038" y="77016"/>
                  <a:pt x="13700" y="78386"/>
                  <a:pt x="13700" y="80082"/>
                </a:cubicBezTo>
                <a:lnTo>
                  <a:pt x="13700" y="96848"/>
                </a:lnTo>
                <a:cubicBezTo>
                  <a:pt x="13700" y="98545"/>
                  <a:pt x="15038" y="99915"/>
                  <a:pt x="16734" y="99915"/>
                </a:cubicBezTo>
                <a:lnTo>
                  <a:pt x="45798" y="99915"/>
                </a:lnTo>
                <a:lnTo>
                  <a:pt x="45798" y="106047"/>
                </a:lnTo>
                <a:lnTo>
                  <a:pt x="7013" y="106047"/>
                </a:lnTo>
                <a:cubicBezTo>
                  <a:pt x="6524" y="106047"/>
                  <a:pt x="6100" y="105656"/>
                  <a:pt x="6100" y="105166"/>
                </a:cubicBezTo>
                <a:lnTo>
                  <a:pt x="6100" y="70850"/>
                </a:lnTo>
                <a:close/>
                <a:moveTo>
                  <a:pt x="202667" y="70850"/>
                </a:moveTo>
                <a:lnTo>
                  <a:pt x="202667" y="105166"/>
                </a:lnTo>
                <a:cubicBezTo>
                  <a:pt x="202667" y="105656"/>
                  <a:pt x="202243" y="106047"/>
                  <a:pt x="201754" y="106047"/>
                </a:cubicBezTo>
                <a:lnTo>
                  <a:pt x="163001" y="106047"/>
                </a:lnTo>
                <a:lnTo>
                  <a:pt x="163001" y="99915"/>
                </a:lnTo>
                <a:lnTo>
                  <a:pt x="192033" y="99915"/>
                </a:lnTo>
                <a:cubicBezTo>
                  <a:pt x="193729" y="99915"/>
                  <a:pt x="195099" y="98545"/>
                  <a:pt x="195099" y="96848"/>
                </a:cubicBezTo>
                <a:lnTo>
                  <a:pt x="195099" y="80082"/>
                </a:lnTo>
                <a:cubicBezTo>
                  <a:pt x="195099" y="78386"/>
                  <a:pt x="193729" y="77016"/>
                  <a:pt x="192033" y="77016"/>
                </a:cubicBezTo>
                <a:lnTo>
                  <a:pt x="166851" y="77016"/>
                </a:lnTo>
                <a:cubicBezTo>
                  <a:pt x="165154" y="77016"/>
                  <a:pt x="163817" y="78386"/>
                  <a:pt x="163817" y="80082"/>
                </a:cubicBezTo>
                <a:cubicBezTo>
                  <a:pt x="163817" y="81778"/>
                  <a:pt x="165154" y="83115"/>
                  <a:pt x="166851" y="83115"/>
                </a:cubicBezTo>
                <a:lnTo>
                  <a:pt x="188967" y="83115"/>
                </a:lnTo>
                <a:lnTo>
                  <a:pt x="188967" y="93782"/>
                </a:lnTo>
                <a:lnTo>
                  <a:pt x="130871" y="93782"/>
                </a:lnTo>
                <a:lnTo>
                  <a:pt x="130871" y="83115"/>
                </a:lnTo>
                <a:lnTo>
                  <a:pt x="153020" y="83115"/>
                </a:lnTo>
                <a:cubicBezTo>
                  <a:pt x="154683" y="83115"/>
                  <a:pt x="156053" y="81778"/>
                  <a:pt x="156053" y="80082"/>
                </a:cubicBezTo>
                <a:cubicBezTo>
                  <a:pt x="156053" y="78386"/>
                  <a:pt x="154683" y="77016"/>
                  <a:pt x="153020" y="77016"/>
                </a:cubicBezTo>
                <a:lnTo>
                  <a:pt x="127837" y="77016"/>
                </a:lnTo>
                <a:cubicBezTo>
                  <a:pt x="126141" y="77016"/>
                  <a:pt x="124771" y="78386"/>
                  <a:pt x="124771" y="80082"/>
                </a:cubicBezTo>
                <a:lnTo>
                  <a:pt x="124771" y="96848"/>
                </a:lnTo>
                <a:cubicBezTo>
                  <a:pt x="124771" y="98545"/>
                  <a:pt x="126141" y="99915"/>
                  <a:pt x="127837" y="99915"/>
                </a:cubicBezTo>
                <a:lnTo>
                  <a:pt x="156869" y="99915"/>
                </a:lnTo>
                <a:lnTo>
                  <a:pt x="156869" y="106047"/>
                </a:lnTo>
                <a:lnTo>
                  <a:pt x="118117" y="106047"/>
                </a:lnTo>
                <a:cubicBezTo>
                  <a:pt x="117627" y="106047"/>
                  <a:pt x="117203" y="105656"/>
                  <a:pt x="117203" y="105166"/>
                </a:cubicBezTo>
                <a:lnTo>
                  <a:pt x="117203" y="70850"/>
                </a:lnTo>
                <a:close/>
                <a:moveTo>
                  <a:pt x="111886" y="155107"/>
                </a:moveTo>
                <a:cubicBezTo>
                  <a:pt x="113615" y="155107"/>
                  <a:pt x="115181" y="155695"/>
                  <a:pt x="116290" y="156673"/>
                </a:cubicBezTo>
                <a:cubicBezTo>
                  <a:pt x="117268" y="157554"/>
                  <a:pt x="117921" y="158761"/>
                  <a:pt x="117921" y="160033"/>
                </a:cubicBezTo>
                <a:cubicBezTo>
                  <a:pt x="117921" y="161305"/>
                  <a:pt x="117268" y="162480"/>
                  <a:pt x="116290" y="163360"/>
                </a:cubicBezTo>
                <a:cubicBezTo>
                  <a:pt x="115181" y="164339"/>
                  <a:pt x="113615" y="164959"/>
                  <a:pt x="111886" y="164959"/>
                </a:cubicBezTo>
                <a:lnTo>
                  <a:pt x="96620" y="164959"/>
                </a:lnTo>
                <a:lnTo>
                  <a:pt x="96620" y="155107"/>
                </a:lnTo>
                <a:close/>
                <a:moveTo>
                  <a:pt x="111886" y="171059"/>
                </a:moveTo>
                <a:cubicBezTo>
                  <a:pt x="113615" y="171059"/>
                  <a:pt x="115181" y="171678"/>
                  <a:pt x="116290" y="172657"/>
                </a:cubicBezTo>
                <a:cubicBezTo>
                  <a:pt x="117268" y="173538"/>
                  <a:pt x="117921" y="174712"/>
                  <a:pt x="117921" y="175984"/>
                </a:cubicBezTo>
                <a:cubicBezTo>
                  <a:pt x="117921" y="177256"/>
                  <a:pt x="117268" y="178463"/>
                  <a:pt x="116290" y="179344"/>
                </a:cubicBezTo>
                <a:cubicBezTo>
                  <a:pt x="115181" y="180323"/>
                  <a:pt x="113615" y="180910"/>
                  <a:pt x="111886" y="180910"/>
                </a:cubicBezTo>
                <a:lnTo>
                  <a:pt x="96620" y="180910"/>
                </a:lnTo>
                <a:lnTo>
                  <a:pt x="96620" y="171059"/>
                </a:lnTo>
                <a:close/>
                <a:moveTo>
                  <a:pt x="100371" y="143234"/>
                </a:moveTo>
                <a:cubicBezTo>
                  <a:pt x="98675" y="143234"/>
                  <a:pt x="97305" y="144604"/>
                  <a:pt x="97305" y="146267"/>
                </a:cubicBezTo>
                <a:lnTo>
                  <a:pt x="97305" y="148975"/>
                </a:lnTo>
                <a:lnTo>
                  <a:pt x="87813" y="148975"/>
                </a:lnTo>
                <a:cubicBezTo>
                  <a:pt x="86116" y="148975"/>
                  <a:pt x="84746" y="150345"/>
                  <a:pt x="84746" y="152041"/>
                </a:cubicBezTo>
                <a:cubicBezTo>
                  <a:pt x="84746" y="153737"/>
                  <a:pt x="86116" y="155107"/>
                  <a:pt x="87813" y="155107"/>
                </a:cubicBezTo>
                <a:lnTo>
                  <a:pt x="90488" y="155107"/>
                </a:lnTo>
                <a:lnTo>
                  <a:pt x="90488" y="180910"/>
                </a:lnTo>
                <a:lnTo>
                  <a:pt x="87813" y="180910"/>
                </a:lnTo>
                <a:cubicBezTo>
                  <a:pt x="86116" y="180910"/>
                  <a:pt x="84746" y="182280"/>
                  <a:pt x="84746" y="183976"/>
                </a:cubicBezTo>
                <a:cubicBezTo>
                  <a:pt x="84746" y="185672"/>
                  <a:pt x="86116" y="187042"/>
                  <a:pt x="87813" y="187042"/>
                </a:cubicBezTo>
                <a:lnTo>
                  <a:pt x="97305" y="187042"/>
                </a:lnTo>
                <a:lnTo>
                  <a:pt x="97305" y="189750"/>
                </a:lnTo>
                <a:cubicBezTo>
                  <a:pt x="97305" y="191413"/>
                  <a:pt x="98675" y="192783"/>
                  <a:pt x="100371" y="192783"/>
                </a:cubicBezTo>
                <a:cubicBezTo>
                  <a:pt x="102068" y="192783"/>
                  <a:pt x="103438" y="191413"/>
                  <a:pt x="103438" y="189750"/>
                </a:cubicBezTo>
                <a:lnTo>
                  <a:pt x="103438" y="187042"/>
                </a:lnTo>
                <a:lnTo>
                  <a:pt x="108820" y="187042"/>
                </a:lnTo>
                <a:lnTo>
                  <a:pt x="108820" y="189750"/>
                </a:lnTo>
                <a:cubicBezTo>
                  <a:pt x="108820" y="191413"/>
                  <a:pt x="110190" y="192783"/>
                  <a:pt x="111886" y="192783"/>
                </a:cubicBezTo>
                <a:cubicBezTo>
                  <a:pt x="113582" y="192783"/>
                  <a:pt x="114952" y="191413"/>
                  <a:pt x="114952" y="189750"/>
                </a:cubicBezTo>
                <a:lnTo>
                  <a:pt x="114952" y="186683"/>
                </a:lnTo>
                <a:cubicBezTo>
                  <a:pt x="117007" y="186194"/>
                  <a:pt x="118834" y="185216"/>
                  <a:pt x="120335" y="183943"/>
                </a:cubicBezTo>
                <a:cubicBezTo>
                  <a:pt x="122585" y="181921"/>
                  <a:pt x="124021" y="179116"/>
                  <a:pt x="124021" y="175984"/>
                </a:cubicBezTo>
                <a:cubicBezTo>
                  <a:pt x="124021" y="172885"/>
                  <a:pt x="122585" y="170080"/>
                  <a:pt x="120335" y="168058"/>
                </a:cubicBezTo>
                <a:lnTo>
                  <a:pt x="120269" y="168025"/>
                </a:lnTo>
                <a:lnTo>
                  <a:pt x="120335" y="167960"/>
                </a:lnTo>
                <a:cubicBezTo>
                  <a:pt x="122585" y="165937"/>
                  <a:pt x="124021" y="163132"/>
                  <a:pt x="124021" y="160033"/>
                </a:cubicBezTo>
                <a:cubicBezTo>
                  <a:pt x="124021" y="156902"/>
                  <a:pt x="122585" y="154096"/>
                  <a:pt x="120335" y="152106"/>
                </a:cubicBezTo>
                <a:cubicBezTo>
                  <a:pt x="118834" y="150802"/>
                  <a:pt x="117007" y="149823"/>
                  <a:pt x="114952" y="149334"/>
                </a:cubicBezTo>
                <a:lnTo>
                  <a:pt x="114952" y="146267"/>
                </a:lnTo>
                <a:cubicBezTo>
                  <a:pt x="114952" y="144604"/>
                  <a:pt x="113582" y="143234"/>
                  <a:pt x="111886" y="143234"/>
                </a:cubicBezTo>
                <a:cubicBezTo>
                  <a:pt x="110190" y="143234"/>
                  <a:pt x="108820" y="144604"/>
                  <a:pt x="108820" y="146267"/>
                </a:cubicBezTo>
                <a:lnTo>
                  <a:pt x="108820" y="148975"/>
                </a:lnTo>
                <a:lnTo>
                  <a:pt x="103438" y="148975"/>
                </a:lnTo>
                <a:lnTo>
                  <a:pt x="103438" y="146267"/>
                </a:lnTo>
                <a:cubicBezTo>
                  <a:pt x="103438" y="144604"/>
                  <a:pt x="102068" y="143234"/>
                  <a:pt x="100371" y="143234"/>
                </a:cubicBezTo>
                <a:close/>
                <a:moveTo>
                  <a:pt x="16897" y="0"/>
                </a:moveTo>
                <a:cubicBezTo>
                  <a:pt x="12265" y="0"/>
                  <a:pt x="8024" y="1892"/>
                  <a:pt x="4958" y="4958"/>
                </a:cubicBezTo>
                <a:cubicBezTo>
                  <a:pt x="1892" y="8024"/>
                  <a:pt x="0" y="12265"/>
                  <a:pt x="0" y="16897"/>
                </a:cubicBezTo>
                <a:lnTo>
                  <a:pt x="0" y="105166"/>
                </a:lnTo>
                <a:cubicBezTo>
                  <a:pt x="0" y="107091"/>
                  <a:pt x="783" y="108852"/>
                  <a:pt x="2055" y="110125"/>
                </a:cubicBezTo>
                <a:cubicBezTo>
                  <a:pt x="3327" y="111397"/>
                  <a:pt x="5089" y="112180"/>
                  <a:pt x="7013" y="112180"/>
                </a:cubicBezTo>
                <a:lnTo>
                  <a:pt x="45798" y="112180"/>
                </a:lnTo>
                <a:lnTo>
                  <a:pt x="45798" y="168025"/>
                </a:lnTo>
                <a:cubicBezTo>
                  <a:pt x="45798" y="169689"/>
                  <a:pt x="47136" y="171059"/>
                  <a:pt x="48832" y="171059"/>
                </a:cubicBezTo>
                <a:lnTo>
                  <a:pt x="63739" y="171059"/>
                </a:lnTo>
                <a:cubicBezTo>
                  <a:pt x="64489" y="181105"/>
                  <a:pt x="68861" y="190141"/>
                  <a:pt x="75580" y="196828"/>
                </a:cubicBezTo>
                <a:cubicBezTo>
                  <a:pt x="82952" y="204200"/>
                  <a:pt x="93130" y="208767"/>
                  <a:pt x="104384" y="208767"/>
                </a:cubicBezTo>
                <a:cubicBezTo>
                  <a:pt x="115637" y="208767"/>
                  <a:pt x="125847" y="204200"/>
                  <a:pt x="133220" y="196828"/>
                </a:cubicBezTo>
                <a:cubicBezTo>
                  <a:pt x="139907" y="190141"/>
                  <a:pt x="144278" y="181105"/>
                  <a:pt x="145028" y="171059"/>
                </a:cubicBezTo>
                <a:lnTo>
                  <a:pt x="159935" y="171059"/>
                </a:lnTo>
                <a:cubicBezTo>
                  <a:pt x="161631" y="171059"/>
                  <a:pt x="163001" y="169689"/>
                  <a:pt x="163001" y="168025"/>
                </a:cubicBezTo>
                <a:lnTo>
                  <a:pt x="163001" y="112180"/>
                </a:lnTo>
                <a:lnTo>
                  <a:pt x="201754" y="112180"/>
                </a:lnTo>
                <a:cubicBezTo>
                  <a:pt x="203678" y="112180"/>
                  <a:pt x="205440" y="111397"/>
                  <a:pt x="206712" y="110125"/>
                </a:cubicBezTo>
                <a:cubicBezTo>
                  <a:pt x="207984" y="108852"/>
                  <a:pt x="208767" y="107091"/>
                  <a:pt x="208767" y="105166"/>
                </a:cubicBezTo>
                <a:lnTo>
                  <a:pt x="208767" y="16897"/>
                </a:lnTo>
                <a:cubicBezTo>
                  <a:pt x="208767" y="12265"/>
                  <a:pt x="206875" y="8024"/>
                  <a:pt x="203809" y="4958"/>
                </a:cubicBezTo>
                <a:cubicBezTo>
                  <a:pt x="200743" y="1892"/>
                  <a:pt x="196502" y="0"/>
                  <a:pt x="191870" y="0"/>
                </a:cubicBezTo>
                <a:lnTo>
                  <a:pt x="128000" y="0"/>
                </a:lnTo>
                <a:cubicBezTo>
                  <a:pt x="123336" y="0"/>
                  <a:pt x="119128" y="1892"/>
                  <a:pt x="116061" y="4958"/>
                </a:cubicBezTo>
                <a:cubicBezTo>
                  <a:pt x="112995" y="8024"/>
                  <a:pt x="111103" y="12265"/>
                  <a:pt x="111103" y="16897"/>
                </a:cubicBezTo>
                <a:lnTo>
                  <a:pt x="111103" y="105166"/>
                </a:lnTo>
                <a:cubicBezTo>
                  <a:pt x="111103" y="107091"/>
                  <a:pt x="111886" y="108852"/>
                  <a:pt x="113158" y="110125"/>
                </a:cubicBezTo>
                <a:cubicBezTo>
                  <a:pt x="114430" y="111397"/>
                  <a:pt x="116159" y="112180"/>
                  <a:pt x="118117" y="112180"/>
                </a:cubicBezTo>
                <a:lnTo>
                  <a:pt x="156869" y="112180"/>
                </a:lnTo>
                <a:lnTo>
                  <a:pt x="156869" y="164959"/>
                </a:lnTo>
                <a:lnTo>
                  <a:pt x="145028" y="164959"/>
                </a:lnTo>
                <a:cubicBezTo>
                  <a:pt x="144376" y="156249"/>
                  <a:pt x="141016" y="148323"/>
                  <a:pt x="135731" y="141994"/>
                </a:cubicBezTo>
                <a:cubicBezTo>
                  <a:pt x="129762" y="134818"/>
                  <a:pt x="121379" y="129697"/>
                  <a:pt x="111854" y="127935"/>
                </a:cubicBezTo>
                <a:cubicBezTo>
                  <a:pt x="111673" y="127903"/>
                  <a:pt x="111494" y="127888"/>
                  <a:pt x="111317" y="127888"/>
                </a:cubicBezTo>
                <a:cubicBezTo>
                  <a:pt x="109859" y="127888"/>
                  <a:pt x="108560" y="128927"/>
                  <a:pt x="108298" y="130382"/>
                </a:cubicBezTo>
                <a:cubicBezTo>
                  <a:pt x="107972" y="132045"/>
                  <a:pt x="109081" y="133644"/>
                  <a:pt x="110744" y="133937"/>
                </a:cubicBezTo>
                <a:cubicBezTo>
                  <a:pt x="118867" y="135438"/>
                  <a:pt x="125978" y="139776"/>
                  <a:pt x="131067" y="145876"/>
                </a:cubicBezTo>
                <a:cubicBezTo>
                  <a:pt x="136025" y="151878"/>
                  <a:pt x="139026" y="159576"/>
                  <a:pt x="139026" y="168025"/>
                </a:cubicBezTo>
                <a:cubicBezTo>
                  <a:pt x="139026" y="177583"/>
                  <a:pt x="135144" y="186227"/>
                  <a:pt x="128881" y="192490"/>
                </a:cubicBezTo>
                <a:cubicBezTo>
                  <a:pt x="122618" y="198785"/>
                  <a:pt x="113941" y="202667"/>
                  <a:pt x="104384" y="202667"/>
                </a:cubicBezTo>
                <a:cubicBezTo>
                  <a:pt x="94826" y="202667"/>
                  <a:pt x="86149" y="198785"/>
                  <a:pt x="79886" y="192490"/>
                </a:cubicBezTo>
                <a:cubicBezTo>
                  <a:pt x="73623" y="186227"/>
                  <a:pt x="69741" y="177583"/>
                  <a:pt x="69741" y="168025"/>
                </a:cubicBezTo>
                <a:cubicBezTo>
                  <a:pt x="69741" y="159576"/>
                  <a:pt x="72742" y="151878"/>
                  <a:pt x="77733" y="145876"/>
                </a:cubicBezTo>
                <a:cubicBezTo>
                  <a:pt x="82789" y="139776"/>
                  <a:pt x="89900" y="135438"/>
                  <a:pt x="98023" y="133937"/>
                </a:cubicBezTo>
                <a:cubicBezTo>
                  <a:pt x="99686" y="133644"/>
                  <a:pt x="100795" y="132045"/>
                  <a:pt x="100502" y="130382"/>
                </a:cubicBezTo>
                <a:cubicBezTo>
                  <a:pt x="100211" y="128927"/>
                  <a:pt x="98909" y="127888"/>
                  <a:pt x="97474" y="127888"/>
                </a:cubicBezTo>
                <a:cubicBezTo>
                  <a:pt x="97299" y="127888"/>
                  <a:pt x="97123" y="127903"/>
                  <a:pt x="96946" y="127935"/>
                </a:cubicBezTo>
                <a:cubicBezTo>
                  <a:pt x="87389" y="129697"/>
                  <a:pt x="79005" y="134818"/>
                  <a:pt x="73036" y="141994"/>
                </a:cubicBezTo>
                <a:cubicBezTo>
                  <a:pt x="67751" y="148323"/>
                  <a:pt x="64392" y="156249"/>
                  <a:pt x="63739" y="164959"/>
                </a:cubicBezTo>
                <a:lnTo>
                  <a:pt x="51898" y="164959"/>
                </a:lnTo>
                <a:lnTo>
                  <a:pt x="51898" y="112180"/>
                </a:lnTo>
                <a:lnTo>
                  <a:pt x="90651" y="112180"/>
                </a:lnTo>
                <a:cubicBezTo>
                  <a:pt x="92608" y="112180"/>
                  <a:pt x="94337" y="111397"/>
                  <a:pt x="95609" y="110125"/>
                </a:cubicBezTo>
                <a:cubicBezTo>
                  <a:pt x="96881" y="108852"/>
                  <a:pt x="97664" y="107091"/>
                  <a:pt x="97664" y="105166"/>
                </a:cubicBezTo>
                <a:lnTo>
                  <a:pt x="97664" y="16897"/>
                </a:lnTo>
                <a:cubicBezTo>
                  <a:pt x="97664" y="12265"/>
                  <a:pt x="95772" y="8024"/>
                  <a:pt x="92706" y="4958"/>
                </a:cubicBezTo>
                <a:cubicBezTo>
                  <a:pt x="89639" y="1892"/>
                  <a:pt x="85431" y="0"/>
                  <a:pt x="80767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2"/>
          <p:cNvSpPr/>
          <p:nvPr/>
        </p:nvSpPr>
        <p:spPr>
          <a:xfrm>
            <a:off x="4365581" y="1527028"/>
            <a:ext cx="412839" cy="412841"/>
          </a:xfrm>
          <a:custGeom>
            <a:avLst/>
            <a:gdLst/>
            <a:ahLst/>
            <a:cxnLst/>
            <a:rect l="l" t="t" r="r" b="b"/>
            <a:pathLst>
              <a:path w="208768" h="208769" extrusionOk="0">
                <a:moveTo>
                  <a:pt x="118541" y="7112"/>
                </a:moveTo>
                <a:cubicBezTo>
                  <a:pt x="130512" y="8841"/>
                  <a:pt x="141831" y="12755"/>
                  <a:pt x="152041" y="18431"/>
                </a:cubicBezTo>
                <a:cubicBezTo>
                  <a:pt x="149105" y="21041"/>
                  <a:pt x="145485" y="23422"/>
                  <a:pt x="141309" y="25477"/>
                </a:cubicBezTo>
                <a:cubicBezTo>
                  <a:pt x="139874" y="24042"/>
                  <a:pt x="138406" y="22607"/>
                  <a:pt x="136873" y="21237"/>
                </a:cubicBezTo>
                <a:cubicBezTo>
                  <a:pt x="131262" y="16083"/>
                  <a:pt x="125130" y="11353"/>
                  <a:pt x="118541" y="7112"/>
                </a:cubicBezTo>
                <a:close/>
                <a:moveTo>
                  <a:pt x="91466" y="6949"/>
                </a:moveTo>
                <a:lnTo>
                  <a:pt x="91466" y="6949"/>
                </a:lnTo>
                <a:cubicBezTo>
                  <a:pt x="82887" y="12429"/>
                  <a:pt x="75026" y="18757"/>
                  <a:pt x="68110" y="25803"/>
                </a:cubicBezTo>
                <a:cubicBezTo>
                  <a:pt x="63641" y="23683"/>
                  <a:pt x="59792" y="21171"/>
                  <a:pt x="56726" y="18399"/>
                </a:cubicBezTo>
                <a:cubicBezTo>
                  <a:pt x="57215" y="18138"/>
                  <a:pt x="57737" y="17877"/>
                  <a:pt x="58194" y="17616"/>
                </a:cubicBezTo>
                <a:cubicBezTo>
                  <a:pt x="68339" y="12201"/>
                  <a:pt x="79560" y="8515"/>
                  <a:pt x="91466" y="6949"/>
                </a:cubicBezTo>
                <a:close/>
                <a:moveTo>
                  <a:pt x="101317" y="8156"/>
                </a:moveTo>
                <a:lnTo>
                  <a:pt x="101317" y="19671"/>
                </a:lnTo>
                <a:cubicBezTo>
                  <a:pt x="97892" y="20291"/>
                  <a:pt x="94793" y="21954"/>
                  <a:pt x="92445" y="24335"/>
                </a:cubicBezTo>
                <a:cubicBezTo>
                  <a:pt x="90357" y="26423"/>
                  <a:pt x="88824" y="29000"/>
                  <a:pt x="88041" y="31903"/>
                </a:cubicBezTo>
                <a:cubicBezTo>
                  <a:pt x="83115" y="31055"/>
                  <a:pt x="78483" y="29848"/>
                  <a:pt x="74210" y="28315"/>
                </a:cubicBezTo>
                <a:cubicBezTo>
                  <a:pt x="82137" y="20584"/>
                  <a:pt x="91270" y="13767"/>
                  <a:pt x="101317" y="8156"/>
                </a:cubicBezTo>
                <a:close/>
                <a:moveTo>
                  <a:pt x="107450" y="7634"/>
                </a:moveTo>
                <a:cubicBezTo>
                  <a:pt x="116714" y="12723"/>
                  <a:pt x="125228" y="18790"/>
                  <a:pt x="132763" y="25738"/>
                </a:cubicBezTo>
                <a:cubicBezTo>
                  <a:pt x="133578" y="26488"/>
                  <a:pt x="134426" y="27271"/>
                  <a:pt x="135242" y="28087"/>
                </a:cubicBezTo>
                <a:cubicBezTo>
                  <a:pt x="130806" y="29718"/>
                  <a:pt x="125913" y="31022"/>
                  <a:pt x="120726" y="31903"/>
                </a:cubicBezTo>
                <a:cubicBezTo>
                  <a:pt x="119943" y="29000"/>
                  <a:pt x="118410" y="26423"/>
                  <a:pt x="116355" y="24335"/>
                </a:cubicBezTo>
                <a:cubicBezTo>
                  <a:pt x="113974" y="21954"/>
                  <a:pt x="110875" y="20291"/>
                  <a:pt x="107450" y="19671"/>
                </a:cubicBezTo>
                <a:lnTo>
                  <a:pt x="107450" y="7634"/>
                </a:lnTo>
                <a:close/>
                <a:moveTo>
                  <a:pt x="104384" y="25510"/>
                </a:moveTo>
                <a:cubicBezTo>
                  <a:pt x="107352" y="25510"/>
                  <a:pt x="110059" y="26717"/>
                  <a:pt x="112017" y="28674"/>
                </a:cubicBezTo>
                <a:cubicBezTo>
                  <a:pt x="113974" y="30631"/>
                  <a:pt x="115181" y="33306"/>
                  <a:pt x="115181" y="36307"/>
                </a:cubicBezTo>
                <a:cubicBezTo>
                  <a:pt x="115181" y="39275"/>
                  <a:pt x="113974" y="41983"/>
                  <a:pt x="112017" y="43940"/>
                </a:cubicBezTo>
                <a:cubicBezTo>
                  <a:pt x="110059" y="45897"/>
                  <a:pt x="107352" y="47104"/>
                  <a:pt x="104384" y="47104"/>
                </a:cubicBezTo>
                <a:cubicBezTo>
                  <a:pt x="101415" y="47104"/>
                  <a:pt x="98708" y="45897"/>
                  <a:pt x="96751" y="43940"/>
                </a:cubicBezTo>
                <a:cubicBezTo>
                  <a:pt x="94793" y="41983"/>
                  <a:pt x="93586" y="39275"/>
                  <a:pt x="93586" y="36307"/>
                </a:cubicBezTo>
                <a:cubicBezTo>
                  <a:pt x="93586" y="33306"/>
                  <a:pt x="94793" y="30631"/>
                  <a:pt x="96751" y="28674"/>
                </a:cubicBezTo>
                <a:cubicBezTo>
                  <a:pt x="98708" y="26717"/>
                  <a:pt x="101415" y="25510"/>
                  <a:pt x="104384" y="25510"/>
                </a:cubicBezTo>
                <a:close/>
                <a:moveTo>
                  <a:pt x="69578" y="33110"/>
                </a:moveTo>
                <a:cubicBezTo>
                  <a:pt x="74993" y="35263"/>
                  <a:pt x="81060" y="36927"/>
                  <a:pt x="87552" y="38003"/>
                </a:cubicBezTo>
                <a:cubicBezTo>
                  <a:pt x="87943" y="42015"/>
                  <a:pt x="89737" y="45571"/>
                  <a:pt x="92445" y="48278"/>
                </a:cubicBezTo>
                <a:cubicBezTo>
                  <a:pt x="94793" y="50660"/>
                  <a:pt x="97892" y="52323"/>
                  <a:pt x="101317" y="52943"/>
                </a:cubicBezTo>
                <a:lnTo>
                  <a:pt x="101317" y="61848"/>
                </a:lnTo>
                <a:cubicBezTo>
                  <a:pt x="90781" y="62599"/>
                  <a:pt x="81289" y="67198"/>
                  <a:pt x="74243" y="74244"/>
                </a:cubicBezTo>
                <a:cubicBezTo>
                  <a:pt x="67197" y="81290"/>
                  <a:pt x="62598" y="90749"/>
                  <a:pt x="61847" y="101318"/>
                </a:cubicBezTo>
                <a:lnTo>
                  <a:pt x="54508" y="101318"/>
                </a:lnTo>
                <a:cubicBezTo>
                  <a:pt x="53888" y="97893"/>
                  <a:pt x="52224" y="94794"/>
                  <a:pt x="49843" y="92413"/>
                </a:cubicBezTo>
                <a:cubicBezTo>
                  <a:pt x="47788" y="90358"/>
                  <a:pt x="45179" y="88825"/>
                  <a:pt x="42275" y="88042"/>
                </a:cubicBezTo>
                <a:cubicBezTo>
                  <a:pt x="45015" y="71243"/>
                  <a:pt x="51996" y="55618"/>
                  <a:pt x="62206" y="41983"/>
                </a:cubicBezTo>
                <a:cubicBezTo>
                  <a:pt x="64489" y="38916"/>
                  <a:pt x="66969" y="35948"/>
                  <a:pt x="69578" y="33110"/>
                </a:cubicBezTo>
                <a:close/>
                <a:moveTo>
                  <a:pt x="112278" y="88499"/>
                </a:moveTo>
                <a:cubicBezTo>
                  <a:pt x="114072" y="88499"/>
                  <a:pt x="115670" y="89216"/>
                  <a:pt x="116844" y="90391"/>
                </a:cubicBezTo>
                <a:cubicBezTo>
                  <a:pt x="118019" y="91565"/>
                  <a:pt x="118736" y="93163"/>
                  <a:pt x="118736" y="94925"/>
                </a:cubicBezTo>
                <a:cubicBezTo>
                  <a:pt x="118736" y="96686"/>
                  <a:pt x="118019" y="98285"/>
                  <a:pt x="116844" y="99459"/>
                </a:cubicBezTo>
                <a:cubicBezTo>
                  <a:pt x="115670" y="100601"/>
                  <a:pt x="114072" y="101318"/>
                  <a:pt x="112278" y="101318"/>
                </a:cubicBezTo>
                <a:lnTo>
                  <a:pt x="96098" y="101318"/>
                </a:lnTo>
                <a:lnTo>
                  <a:pt x="96098" y="88499"/>
                </a:lnTo>
                <a:close/>
                <a:moveTo>
                  <a:pt x="157456" y="21661"/>
                </a:moveTo>
                <a:cubicBezTo>
                  <a:pt x="163393" y="25477"/>
                  <a:pt x="168906" y="29913"/>
                  <a:pt x="173864" y="34904"/>
                </a:cubicBezTo>
                <a:cubicBezTo>
                  <a:pt x="190989" y="51997"/>
                  <a:pt x="201819" y="75418"/>
                  <a:pt x="202602" y="101318"/>
                </a:cubicBezTo>
                <a:lnTo>
                  <a:pt x="188478" y="101318"/>
                </a:lnTo>
                <a:cubicBezTo>
                  <a:pt x="187825" y="97893"/>
                  <a:pt x="186162" y="94794"/>
                  <a:pt x="183780" y="92446"/>
                </a:cubicBezTo>
                <a:cubicBezTo>
                  <a:pt x="181105" y="89738"/>
                  <a:pt x="177550" y="87977"/>
                  <a:pt x="173538" y="87553"/>
                </a:cubicBezTo>
                <a:cubicBezTo>
                  <a:pt x="172885" y="83475"/>
                  <a:pt x="172005" y="79430"/>
                  <a:pt x="170895" y="75483"/>
                </a:cubicBezTo>
                <a:cubicBezTo>
                  <a:pt x="169558" y="70656"/>
                  <a:pt x="167829" y="65926"/>
                  <a:pt x="165839" y="61294"/>
                </a:cubicBezTo>
                <a:cubicBezTo>
                  <a:pt x="165331" y="60156"/>
                  <a:pt x="164213" y="59468"/>
                  <a:pt x="163043" y="59468"/>
                </a:cubicBezTo>
                <a:cubicBezTo>
                  <a:pt x="162636" y="59468"/>
                  <a:pt x="162223" y="59551"/>
                  <a:pt x="161827" y="59728"/>
                </a:cubicBezTo>
                <a:cubicBezTo>
                  <a:pt x="160261" y="60380"/>
                  <a:pt x="159576" y="62207"/>
                  <a:pt x="160229" y="63740"/>
                </a:cubicBezTo>
                <a:cubicBezTo>
                  <a:pt x="162121" y="68079"/>
                  <a:pt x="163719" y="72548"/>
                  <a:pt x="165024" y="77147"/>
                </a:cubicBezTo>
                <a:cubicBezTo>
                  <a:pt x="166035" y="80735"/>
                  <a:pt x="166851" y="84356"/>
                  <a:pt x="167438" y="88042"/>
                </a:cubicBezTo>
                <a:cubicBezTo>
                  <a:pt x="164535" y="88825"/>
                  <a:pt x="161958" y="90358"/>
                  <a:pt x="159870" y="92413"/>
                </a:cubicBezTo>
                <a:cubicBezTo>
                  <a:pt x="157489" y="94794"/>
                  <a:pt x="155825" y="97893"/>
                  <a:pt x="155205" y="101318"/>
                </a:cubicBezTo>
                <a:lnTo>
                  <a:pt x="146920" y="101318"/>
                </a:lnTo>
                <a:cubicBezTo>
                  <a:pt x="146170" y="90749"/>
                  <a:pt x="141570" y="81290"/>
                  <a:pt x="134524" y="74244"/>
                </a:cubicBezTo>
                <a:cubicBezTo>
                  <a:pt x="127478" y="67198"/>
                  <a:pt x="117986" y="62599"/>
                  <a:pt x="107450" y="61848"/>
                </a:cubicBezTo>
                <a:lnTo>
                  <a:pt x="107450" y="52943"/>
                </a:lnTo>
                <a:cubicBezTo>
                  <a:pt x="110875" y="52323"/>
                  <a:pt x="113974" y="50660"/>
                  <a:pt x="116355" y="48278"/>
                </a:cubicBezTo>
                <a:cubicBezTo>
                  <a:pt x="119030" y="45571"/>
                  <a:pt x="120824" y="42015"/>
                  <a:pt x="121215" y="38003"/>
                </a:cubicBezTo>
                <a:cubicBezTo>
                  <a:pt x="128000" y="36894"/>
                  <a:pt x="134296" y="35133"/>
                  <a:pt x="139874" y="32817"/>
                </a:cubicBezTo>
                <a:cubicBezTo>
                  <a:pt x="145289" y="38688"/>
                  <a:pt x="150051" y="45049"/>
                  <a:pt x="154064" y="51769"/>
                </a:cubicBezTo>
                <a:cubicBezTo>
                  <a:pt x="154646" y="52717"/>
                  <a:pt x="155655" y="53252"/>
                  <a:pt x="156696" y="53252"/>
                </a:cubicBezTo>
                <a:cubicBezTo>
                  <a:pt x="157231" y="53252"/>
                  <a:pt x="157774" y="53111"/>
                  <a:pt x="158272" y="52813"/>
                </a:cubicBezTo>
                <a:cubicBezTo>
                  <a:pt x="159707" y="51964"/>
                  <a:pt x="160164" y="50072"/>
                  <a:pt x="159315" y="48637"/>
                </a:cubicBezTo>
                <a:cubicBezTo>
                  <a:pt x="155401" y="42081"/>
                  <a:pt x="150834" y="35883"/>
                  <a:pt x="145680" y="30142"/>
                </a:cubicBezTo>
                <a:cubicBezTo>
                  <a:pt x="150280" y="27695"/>
                  <a:pt x="154259" y="24825"/>
                  <a:pt x="157456" y="21661"/>
                </a:cubicBezTo>
                <a:close/>
                <a:moveTo>
                  <a:pt x="37904" y="93587"/>
                </a:moveTo>
                <a:cubicBezTo>
                  <a:pt x="40873" y="93587"/>
                  <a:pt x="43580" y="94794"/>
                  <a:pt x="45537" y="96752"/>
                </a:cubicBezTo>
                <a:cubicBezTo>
                  <a:pt x="47495" y="98709"/>
                  <a:pt x="48669" y="101384"/>
                  <a:pt x="48669" y="104385"/>
                </a:cubicBezTo>
                <a:cubicBezTo>
                  <a:pt x="48669" y="107353"/>
                  <a:pt x="47495" y="110060"/>
                  <a:pt x="45537" y="112018"/>
                </a:cubicBezTo>
                <a:cubicBezTo>
                  <a:pt x="43580" y="113975"/>
                  <a:pt x="40873" y="115182"/>
                  <a:pt x="37904" y="115182"/>
                </a:cubicBezTo>
                <a:cubicBezTo>
                  <a:pt x="34903" y="115182"/>
                  <a:pt x="32196" y="113975"/>
                  <a:pt x="30239" y="112018"/>
                </a:cubicBezTo>
                <a:cubicBezTo>
                  <a:pt x="28281" y="110060"/>
                  <a:pt x="27107" y="107353"/>
                  <a:pt x="27107" y="104385"/>
                </a:cubicBezTo>
                <a:cubicBezTo>
                  <a:pt x="27107" y="101384"/>
                  <a:pt x="28281" y="98709"/>
                  <a:pt x="30239" y="96752"/>
                </a:cubicBezTo>
                <a:cubicBezTo>
                  <a:pt x="32196" y="94794"/>
                  <a:pt x="34903" y="93587"/>
                  <a:pt x="37904" y="93587"/>
                </a:cubicBezTo>
                <a:close/>
                <a:moveTo>
                  <a:pt x="171841" y="93587"/>
                </a:moveTo>
                <a:cubicBezTo>
                  <a:pt x="174810" y="93587"/>
                  <a:pt x="177517" y="94794"/>
                  <a:pt x="179474" y="96752"/>
                </a:cubicBezTo>
                <a:cubicBezTo>
                  <a:pt x="181497" y="98774"/>
                  <a:pt x="182639" y="101514"/>
                  <a:pt x="182639" y="104385"/>
                </a:cubicBezTo>
                <a:cubicBezTo>
                  <a:pt x="182639" y="107386"/>
                  <a:pt x="181432" y="110060"/>
                  <a:pt x="179474" y="112018"/>
                </a:cubicBezTo>
                <a:cubicBezTo>
                  <a:pt x="177517" y="113975"/>
                  <a:pt x="174810" y="115182"/>
                  <a:pt x="171841" y="115182"/>
                </a:cubicBezTo>
                <a:cubicBezTo>
                  <a:pt x="168840" y="115182"/>
                  <a:pt x="166166" y="113975"/>
                  <a:pt x="164208" y="112018"/>
                </a:cubicBezTo>
                <a:cubicBezTo>
                  <a:pt x="162153" y="109995"/>
                  <a:pt x="161044" y="107255"/>
                  <a:pt x="161044" y="104385"/>
                </a:cubicBezTo>
                <a:cubicBezTo>
                  <a:pt x="161044" y="101384"/>
                  <a:pt x="162251" y="98709"/>
                  <a:pt x="164208" y="96752"/>
                </a:cubicBezTo>
                <a:cubicBezTo>
                  <a:pt x="166166" y="94794"/>
                  <a:pt x="168840" y="93587"/>
                  <a:pt x="171841" y="93587"/>
                </a:cubicBezTo>
                <a:close/>
                <a:moveTo>
                  <a:pt x="112278" y="107451"/>
                </a:moveTo>
                <a:cubicBezTo>
                  <a:pt x="114072" y="107451"/>
                  <a:pt x="115670" y="108168"/>
                  <a:pt x="116844" y="109343"/>
                </a:cubicBezTo>
                <a:cubicBezTo>
                  <a:pt x="118019" y="110484"/>
                  <a:pt x="118736" y="112083"/>
                  <a:pt x="118736" y="113844"/>
                </a:cubicBezTo>
                <a:cubicBezTo>
                  <a:pt x="118736" y="115606"/>
                  <a:pt x="118019" y="117204"/>
                  <a:pt x="116844" y="118378"/>
                </a:cubicBezTo>
                <a:cubicBezTo>
                  <a:pt x="115670" y="119520"/>
                  <a:pt x="114072" y="120270"/>
                  <a:pt x="112278" y="120270"/>
                </a:cubicBezTo>
                <a:lnTo>
                  <a:pt x="96098" y="120270"/>
                </a:lnTo>
                <a:lnTo>
                  <a:pt x="96098" y="107451"/>
                </a:lnTo>
                <a:close/>
                <a:moveTo>
                  <a:pt x="100176" y="75581"/>
                </a:moveTo>
                <a:cubicBezTo>
                  <a:pt x="98479" y="75581"/>
                  <a:pt x="97109" y="76919"/>
                  <a:pt x="97109" y="78615"/>
                </a:cubicBezTo>
                <a:lnTo>
                  <a:pt x="97109" y="82399"/>
                </a:lnTo>
                <a:lnTo>
                  <a:pt x="86965" y="82399"/>
                </a:lnTo>
                <a:cubicBezTo>
                  <a:pt x="85301" y="82399"/>
                  <a:pt x="83898" y="83769"/>
                  <a:pt x="83898" y="85432"/>
                </a:cubicBezTo>
                <a:cubicBezTo>
                  <a:pt x="83898" y="87129"/>
                  <a:pt x="85301" y="88499"/>
                  <a:pt x="86965" y="88499"/>
                </a:cubicBezTo>
                <a:lnTo>
                  <a:pt x="89966" y="88499"/>
                </a:lnTo>
                <a:lnTo>
                  <a:pt x="89966" y="120270"/>
                </a:lnTo>
                <a:lnTo>
                  <a:pt x="86965" y="120270"/>
                </a:lnTo>
                <a:cubicBezTo>
                  <a:pt x="85301" y="120270"/>
                  <a:pt x="83898" y="121640"/>
                  <a:pt x="83898" y="123304"/>
                </a:cubicBezTo>
                <a:cubicBezTo>
                  <a:pt x="83898" y="125000"/>
                  <a:pt x="85301" y="126370"/>
                  <a:pt x="86965" y="126370"/>
                </a:cubicBezTo>
                <a:lnTo>
                  <a:pt x="97109" y="126370"/>
                </a:lnTo>
                <a:lnTo>
                  <a:pt x="97109" y="130154"/>
                </a:lnTo>
                <a:cubicBezTo>
                  <a:pt x="97109" y="131818"/>
                  <a:pt x="98479" y="133221"/>
                  <a:pt x="100176" y="133221"/>
                </a:cubicBezTo>
                <a:cubicBezTo>
                  <a:pt x="101872" y="133221"/>
                  <a:pt x="103242" y="131818"/>
                  <a:pt x="103242" y="130154"/>
                </a:cubicBezTo>
                <a:lnTo>
                  <a:pt x="103242" y="126370"/>
                </a:lnTo>
                <a:lnTo>
                  <a:pt x="109211" y="126370"/>
                </a:lnTo>
                <a:lnTo>
                  <a:pt x="109211" y="130154"/>
                </a:lnTo>
                <a:cubicBezTo>
                  <a:pt x="109211" y="131818"/>
                  <a:pt x="110581" y="133221"/>
                  <a:pt x="112278" y="133221"/>
                </a:cubicBezTo>
                <a:cubicBezTo>
                  <a:pt x="113941" y="133221"/>
                  <a:pt x="115344" y="131818"/>
                  <a:pt x="115344" y="130154"/>
                </a:cubicBezTo>
                <a:lnTo>
                  <a:pt x="115344" y="126012"/>
                </a:lnTo>
                <a:cubicBezTo>
                  <a:pt x="117562" y="125457"/>
                  <a:pt x="119552" y="124283"/>
                  <a:pt x="121150" y="122717"/>
                </a:cubicBezTo>
                <a:cubicBezTo>
                  <a:pt x="123434" y="120434"/>
                  <a:pt x="124869" y="117302"/>
                  <a:pt x="124869" y="113844"/>
                </a:cubicBezTo>
                <a:cubicBezTo>
                  <a:pt x="124869" y="110191"/>
                  <a:pt x="123238" y="106766"/>
                  <a:pt x="120465" y="104385"/>
                </a:cubicBezTo>
                <a:cubicBezTo>
                  <a:pt x="123238" y="102003"/>
                  <a:pt x="124869" y="98578"/>
                  <a:pt x="124869" y="94925"/>
                </a:cubicBezTo>
                <a:cubicBezTo>
                  <a:pt x="124869" y="91467"/>
                  <a:pt x="123434" y="88336"/>
                  <a:pt x="121150" y="86085"/>
                </a:cubicBezTo>
                <a:cubicBezTo>
                  <a:pt x="119552" y="84486"/>
                  <a:pt x="117562" y="83345"/>
                  <a:pt x="115344" y="82758"/>
                </a:cubicBezTo>
                <a:lnTo>
                  <a:pt x="115344" y="78615"/>
                </a:lnTo>
                <a:cubicBezTo>
                  <a:pt x="115344" y="76919"/>
                  <a:pt x="113941" y="75581"/>
                  <a:pt x="112278" y="75581"/>
                </a:cubicBezTo>
                <a:cubicBezTo>
                  <a:pt x="110581" y="75581"/>
                  <a:pt x="109211" y="76919"/>
                  <a:pt x="109211" y="78615"/>
                </a:cubicBezTo>
                <a:lnTo>
                  <a:pt x="109211" y="82399"/>
                </a:lnTo>
                <a:lnTo>
                  <a:pt x="103242" y="82399"/>
                </a:lnTo>
                <a:lnTo>
                  <a:pt x="103242" y="78615"/>
                </a:lnTo>
                <a:cubicBezTo>
                  <a:pt x="103242" y="76919"/>
                  <a:pt x="101872" y="75581"/>
                  <a:pt x="100176" y="75581"/>
                </a:cubicBezTo>
                <a:close/>
                <a:moveTo>
                  <a:pt x="104384" y="67883"/>
                </a:moveTo>
                <a:cubicBezTo>
                  <a:pt x="114463" y="67883"/>
                  <a:pt x="123597" y="71960"/>
                  <a:pt x="130219" y="78550"/>
                </a:cubicBezTo>
                <a:cubicBezTo>
                  <a:pt x="136808" y="85171"/>
                  <a:pt x="140918" y="94305"/>
                  <a:pt x="140918" y="104385"/>
                </a:cubicBezTo>
                <a:cubicBezTo>
                  <a:pt x="140918" y="114464"/>
                  <a:pt x="136808" y="123598"/>
                  <a:pt x="130219" y="130187"/>
                </a:cubicBezTo>
                <a:cubicBezTo>
                  <a:pt x="123597" y="136809"/>
                  <a:pt x="114463" y="140919"/>
                  <a:pt x="104384" y="140919"/>
                </a:cubicBezTo>
                <a:cubicBezTo>
                  <a:pt x="94304" y="140919"/>
                  <a:pt x="85170" y="136809"/>
                  <a:pt x="78549" y="130187"/>
                </a:cubicBezTo>
                <a:cubicBezTo>
                  <a:pt x="71959" y="123598"/>
                  <a:pt x="67882" y="114464"/>
                  <a:pt x="67882" y="104385"/>
                </a:cubicBezTo>
                <a:cubicBezTo>
                  <a:pt x="67882" y="94305"/>
                  <a:pt x="71959" y="85171"/>
                  <a:pt x="78549" y="78550"/>
                </a:cubicBezTo>
                <a:cubicBezTo>
                  <a:pt x="85170" y="71960"/>
                  <a:pt x="94304" y="67883"/>
                  <a:pt x="104384" y="67883"/>
                </a:cubicBezTo>
                <a:close/>
                <a:moveTo>
                  <a:pt x="155205" y="107451"/>
                </a:moveTo>
                <a:cubicBezTo>
                  <a:pt x="155825" y="110876"/>
                  <a:pt x="157489" y="113975"/>
                  <a:pt x="159870" y="116356"/>
                </a:cubicBezTo>
                <a:cubicBezTo>
                  <a:pt x="161958" y="118411"/>
                  <a:pt x="164535" y="119944"/>
                  <a:pt x="167438" y="120727"/>
                </a:cubicBezTo>
                <a:cubicBezTo>
                  <a:pt x="164698" y="137526"/>
                  <a:pt x="157717" y="153184"/>
                  <a:pt x="147540" y="166786"/>
                </a:cubicBezTo>
                <a:cubicBezTo>
                  <a:pt x="145158" y="169950"/>
                  <a:pt x="142614" y="173017"/>
                  <a:pt x="139907" y="175953"/>
                </a:cubicBezTo>
                <a:cubicBezTo>
                  <a:pt x="134296" y="173637"/>
                  <a:pt x="128000" y="171875"/>
                  <a:pt x="121215" y="170766"/>
                </a:cubicBezTo>
                <a:cubicBezTo>
                  <a:pt x="120824" y="166786"/>
                  <a:pt x="119030" y="163198"/>
                  <a:pt x="116355" y="160491"/>
                </a:cubicBezTo>
                <a:cubicBezTo>
                  <a:pt x="113974" y="158142"/>
                  <a:pt x="110875" y="156446"/>
                  <a:pt x="107450" y="155826"/>
                </a:cubicBezTo>
                <a:lnTo>
                  <a:pt x="107450" y="146921"/>
                </a:lnTo>
                <a:cubicBezTo>
                  <a:pt x="117986" y="146171"/>
                  <a:pt x="127478" y="141571"/>
                  <a:pt x="134524" y="134525"/>
                </a:cubicBezTo>
                <a:cubicBezTo>
                  <a:pt x="141570" y="127479"/>
                  <a:pt x="146170" y="117987"/>
                  <a:pt x="146920" y="107451"/>
                </a:cubicBezTo>
                <a:close/>
                <a:moveTo>
                  <a:pt x="104384" y="161665"/>
                </a:moveTo>
                <a:cubicBezTo>
                  <a:pt x="107352" y="161665"/>
                  <a:pt x="110059" y="162872"/>
                  <a:pt x="112017" y="164829"/>
                </a:cubicBezTo>
                <a:cubicBezTo>
                  <a:pt x="113974" y="166786"/>
                  <a:pt x="115181" y="169494"/>
                  <a:pt x="115181" y="172462"/>
                </a:cubicBezTo>
                <a:cubicBezTo>
                  <a:pt x="115181" y="175431"/>
                  <a:pt x="113974" y="178138"/>
                  <a:pt x="112017" y="180095"/>
                </a:cubicBezTo>
                <a:cubicBezTo>
                  <a:pt x="110059" y="182052"/>
                  <a:pt x="107352" y="183259"/>
                  <a:pt x="104384" y="183259"/>
                </a:cubicBezTo>
                <a:cubicBezTo>
                  <a:pt x="101415" y="183259"/>
                  <a:pt x="98708" y="182052"/>
                  <a:pt x="96751" y="180095"/>
                </a:cubicBezTo>
                <a:cubicBezTo>
                  <a:pt x="94793" y="178138"/>
                  <a:pt x="93586" y="175431"/>
                  <a:pt x="93586" y="172462"/>
                </a:cubicBezTo>
                <a:cubicBezTo>
                  <a:pt x="93586" y="169494"/>
                  <a:pt x="94793" y="166786"/>
                  <a:pt x="96751" y="164829"/>
                </a:cubicBezTo>
                <a:cubicBezTo>
                  <a:pt x="98708" y="162872"/>
                  <a:pt x="101415" y="161665"/>
                  <a:pt x="104384" y="161665"/>
                </a:cubicBezTo>
                <a:close/>
                <a:moveTo>
                  <a:pt x="61847" y="107451"/>
                </a:moveTo>
                <a:cubicBezTo>
                  <a:pt x="62598" y="117987"/>
                  <a:pt x="67197" y="127479"/>
                  <a:pt x="74243" y="134525"/>
                </a:cubicBezTo>
                <a:cubicBezTo>
                  <a:pt x="81289" y="141571"/>
                  <a:pt x="90781" y="146171"/>
                  <a:pt x="101317" y="146921"/>
                </a:cubicBezTo>
                <a:lnTo>
                  <a:pt x="101317" y="155826"/>
                </a:lnTo>
                <a:cubicBezTo>
                  <a:pt x="97892" y="156446"/>
                  <a:pt x="94793" y="158142"/>
                  <a:pt x="92445" y="160491"/>
                </a:cubicBezTo>
                <a:cubicBezTo>
                  <a:pt x="89737" y="163198"/>
                  <a:pt x="87943" y="166786"/>
                  <a:pt x="87552" y="170766"/>
                </a:cubicBezTo>
                <a:cubicBezTo>
                  <a:pt x="81060" y="171842"/>
                  <a:pt x="74993" y="173506"/>
                  <a:pt x="69578" y="175659"/>
                </a:cubicBezTo>
                <a:cubicBezTo>
                  <a:pt x="63609" y="169135"/>
                  <a:pt x="58390" y="162024"/>
                  <a:pt x="54149" y="154423"/>
                </a:cubicBezTo>
                <a:cubicBezTo>
                  <a:pt x="53598" y="153410"/>
                  <a:pt x="52571" y="152843"/>
                  <a:pt x="51500" y="152843"/>
                </a:cubicBezTo>
                <a:cubicBezTo>
                  <a:pt x="50985" y="152843"/>
                  <a:pt x="50461" y="152974"/>
                  <a:pt x="49974" y="153249"/>
                </a:cubicBezTo>
                <a:cubicBezTo>
                  <a:pt x="48506" y="154065"/>
                  <a:pt x="48016" y="155924"/>
                  <a:pt x="48832" y="157392"/>
                </a:cubicBezTo>
                <a:cubicBezTo>
                  <a:pt x="52975" y="164829"/>
                  <a:pt x="57998" y="171842"/>
                  <a:pt x="63739" y="178301"/>
                </a:cubicBezTo>
                <a:cubicBezTo>
                  <a:pt x="58846" y="180813"/>
                  <a:pt x="54638" y="183781"/>
                  <a:pt x="51311" y="187109"/>
                </a:cubicBezTo>
                <a:cubicBezTo>
                  <a:pt x="45374" y="183292"/>
                  <a:pt x="39861" y="178823"/>
                  <a:pt x="34903" y="173865"/>
                </a:cubicBezTo>
                <a:cubicBezTo>
                  <a:pt x="17778" y="156739"/>
                  <a:pt x="6948" y="133351"/>
                  <a:pt x="6165" y="107451"/>
                </a:cubicBezTo>
                <a:lnTo>
                  <a:pt x="21268" y="107451"/>
                </a:lnTo>
                <a:cubicBezTo>
                  <a:pt x="21888" y="110876"/>
                  <a:pt x="23552" y="113975"/>
                  <a:pt x="25933" y="116356"/>
                </a:cubicBezTo>
                <a:cubicBezTo>
                  <a:pt x="28608" y="119031"/>
                  <a:pt x="32196" y="120792"/>
                  <a:pt x="36175" y="121216"/>
                </a:cubicBezTo>
                <a:cubicBezTo>
                  <a:pt x="36730" y="124772"/>
                  <a:pt x="37480" y="128295"/>
                  <a:pt x="38394" y="131753"/>
                </a:cubicBezTo>
                <a:cubicBezTo>
                  <a:pt x="39568" y="136124"/>
                  <a:pt x="40971" y="140397"/>
                  <a:pt x="42667" y="144572"/>
                </a:cubicBezTo>
                <a:cubicBezTo>
                  <a:pt x="43142" y="145747"/>
                  <a:pt x="44306" y="146482"/>
                  <a:pt x="45515" y="146482"/>
                </a:cubicBezTo>
                <a:cubicBezTo>
                  <a:pt x="45883" y="146482"/>
                  <a:pt x="46256" y="146413"/>
                  <a:pt x="46614" y="146268"/>
                </a:cubicBezTo>
                <a:cubicBezTo>
                  <a:pt x="48212" y="145616"/>
                  <a:pt x="48962" y="143855"/>
                  <a:pt x="48310" y="142289"/>
                </a:cubicBezTo>
                <a:cubicBezTo>
                  <a:pt x="46744" y="138342"/>
                  <a:pt x="45407" y="134330"/>
                  <a:pt x="44298" y="130220"/>
                </a:cubicBezTo>
                <a:cubicBezTo>
                  <a:pt x="43482" y="127088"/>
                  <a:pt x="42797" y="123924"/>
                  <a:pt x="42275" y="120727"/>
                </a:cubicBezTo>
                <a:cubicBezTo>
                  <a:pt x="45179" y="119944"/>
                  <a:pt x="47788" y="118411"/>
                  <a:pt x="49843" y="116356"/>
                </a:cubicBezTo>
                <a:cubicBezTo>
                  <a:pt x="52224" y="113975"/>
                  <a:pt x="53888" y="110876"/>
                  <a:pt x="54508" y="107451"/>
                </a:cubicBezTo>
                <a:close/>
                <a:moveTo>
                  <a:pt x="88041" y="176866"/>
                </a:moveTo>
                <a:cubicBezTo>
                  <a:pt x="88824" y="179769"/>
                  <a:pt x="90357" y="182346"/>
                  <a:pt x="92445" y="184434"/>
                </a:cubicBezTo>
                <a:cubicBezTo>
                  <a:pt x="94793" y="186782"/>
                  <a:pt x="97892" y="188479"/>
                  <a:pt x="101317" y="189098"/>
                </a:cubicBezTo>
                <a:lnTo>
                  <a:pt x="101317" y="200613"/>
                </a:lnTo>
                <a:cubicBezTo>
                  <a:pt x="91955" y="195361"/>
                  <a:pt x="83376" y="189098"/>
                  <a:pt x="75809" y="181987"/>
                </a:cubicBezTo>
                <a:cubicBezTo>
                  <a:pt x="75287" y="181465"/>
                  <a:pt x="74732" y="180976"/>
                  <a:pt x="74210" y="180454"/>
                </a:cubicBezTo>
                <a:cubicBezTo>
                  <a:pt x="78483" y="178921"/>
                  <a:pt x="83115" y="177714"/>
                  <a:pt x="88041" y="176866"/>
                </a:cubicBezTo>
                <a:close/>
                <a:moveTo>
                  <a:pt x="120726" y="176866"/>
                </a:moveTo>
                <a:cubicBezTo>
                  <a:pt x="125913" y="177747"/>
                  <a:pt x="130806" y="179051"/>
                  <a:pt x="135242" y="180715"/>
                </a:cubicBezTo>
                <a:cubicBezTo>
                  <a:pt x="127120" y="188576"/>
                  <a:pt x="117790" y="195459"/>
                  <a:pt x="107450" y="201135"/>
                </a:cubicBezTo>
                <a:lnTo>
                  <a:pt x="107450" y="189098"/>
                </a:lnTo>
                <a:cubicBezTo>
                  <a:pt x="110875" y="188479"/>
                  <a:pt x="113974" y="186782"/>
                  <a:pt x="116355" y="184434"/>
                </a:cubicBezTo>
                <a:cubicBezTo>
                  <a:pt x="118410" y="182346"/>
                  <a:pt x="119943" y="179769"/>
                  <a:pt x="120726" y="176866"/>
                </a:cubicBezTo>
                <a:close/>
                <a:moveTo>
                  <a:pt x="141309" y="183292"/>
                </a:moveTo>
                <a:cubicBezTo>
                  <a:pt x="145485" y="185347"/>
                  <a:pt x="149138" y="187728"/>
                  <a:pt x="152041" y="190338"/>
                </a:cubicBezTo>
                <a:cubicBezTo>
                  <a:pt x="151911" y="190403"/>
                  <a:pt x="151813" y="190468"/>
                  <a:pt x="151715" y="190534"/>
                </a:cubicBezTo>
                <a:cubicBezTo>
                  <a:pt x="141603" y="196112"/>
                  <a:pt x="130414" y="199928"/>
                  <a:pt x="118541" y="201657"/>
                </a:cubicBezTo>
                <a:cubicBezTo>
                  <a:pt x="126891" y="196275"/>
                  <a:pt x="134524" y="190110"/>
                  <a:pt x="141309" y="183292"/>
                </a:cubicBezTo>
                <a:close/>
                <a:moveTo>
                  <a:pt x="68110" y="182966"/>
                </a:moveTo>
                <a:cubicBezTo>
                  <a:pt x="69252" y="184140"/>
                  <a:pt x="70426" y="185314"/>
                  <a:pt x="71633" y="186424"/>
                </a:cubicBezTo>
                <a:cubicBezTo>
                  <a:pt x="77635" y="192099"/>
                  <a:pt x="84290" y="197253"/>
                  <a:pt x="91466" y="201820"/>
                </a:cubicBezTo>
                <a:cubicBezTo>
                  <a:pt x="79005" y="200156"/>
                  <a:pt x="67295" y="196209"/>
                  <a:pt x="56759" y="190338"/>
                </a:cubicBezTo>
                <a:cubicBezTo>
                  <a:pt x="59792" y="187598"/>
                  <a:pt x="63641" y="185086"/>
                  <a:pt x="68110" y="182966"/>
                </a:cubicBezTo>
                <a:close/>
                <a:moveTo>
                  <a:pt x="104441" y="1"/>
                </a:moveTo>
                <a:cubicBezTo>
                  <a:pt x="101106" y="1"/>
                  <a:pt x="97775" y="156"/>
                  <a:pt x="94467" y="458"/>
                </a:cubicBezTo>
                <a:cubicBezTo>
                  <a:pt x="80441" y="1795"/>
                  <a:pt x="67197" y="5905"/>
                  <a:pt x="55356" y="12233"/>
                </a:cubicBezTo>
                <a:cubicBezTo>
                  <a:pt x="40220" y="20291"/>
                  <a:pt x="27270" y="32001"/>
                  <a:pt x="17713" y="46256"/>
                </a:cubicBezTo>
                <a:cubicBezTo>
                  <a:pt x="16767" y="47626"/>
                  <a:pt x="17125" y="49551"/>
                  <a:pt x="18528" y="50464"/>
                </a:cubicBezTo>
                <a:cubicBezTo>
                  <a:pt x="19048" y="50814"/>
                  <a:pt x="19634" y="50981"/>
                  <a:pt x="20215" y="50981"/>
                </a:cubicBezTo>
                <a:cubicBezTo>
                  <a:pt x="21202" y="50981"/>
                  <a:pt x="22173" y="50499"/>
                  <a:pt x="22769" y="49616"/>
                </a:cubicBezTo>
                <a:cubicBezTo>
                  <a:pt x="30271" y="38492"/>
                  <a:pt x="39992" y="28935"/>
                  <a:pt x="51311" y="21661"/>
                </a:cubicBezTo>
                <a:cubicBezTo>
                  <a:pt x="54638" y="24988"/>
                  <a:pt x="58846" y="27956"/>
                  <a:pt x="63739" y="30468"/>
                </a:cubicBezTo>
                <a:cubicBezTo>
                  <a:pt x="61488" y="33012"/>
                  <a:pt x="59336" y="35622"/>
                  <a:pt x="57313" y="38329"/>
                </a:cubicBezTo>
                <a:cubicBezTo>
                  <a:pt x="46418" y="52878"/>
                  <a:pt x="39046" y="69579"/>
                  <a:pt x="36175" y="87553"/>
                </a:cubicBezTo>
                <a:cubicBezTo>
                  <a:pt x="32196" y="87944"/>
                  <a:pt x="28608" y="89738"/>
                  <a:pt x="25933" y="92413"/>
                </a:cubicBezTo>
                <a:cubicBezTo>
                  <a:pt x="23552" y="94794"/>
                  <a:pt x="21888" y="97893"/>
                  <a:pt x="21268" y="101318"/>
                </a:cubicBezTo>
                <a:lnTo>
                  <a:pt x="6165" y="101318"/>
                </a:lnTo>
                <a:cubicBezTo>
                  <a:pt x="6361" y="94762"/>
                  <a:pt x="7209" y="88368"/>
                  <a:pt x="8612" y="82236"/>
                </a:cubicBezTo>
                <a:cubicBezTo>
                  <a:pt x="10308" y="74864"/>
                  <a:pt x="12820" y="67850"/>
                  <a:pt x="16049" y="61261"/>
                </a:cubicBezTo>
                <a:cubicBezTo>
                  <a:pt x="16799" y="59761"/>
                  <a:pt x="16147" y="57934"/>
                  <a:pt x="14646" y="57184"/>
                </a:cubicBezTo>
                <a:cubicBezTo>
                  <a:pt x="14223" y="56981"/>
                  <a:pt x="13775" y="56885"/>
                  <a:pt x="13331" y="56885"/>
                </a:cubicBezTo>
                <a:cubicBezTo>
                  <a:pt x="12202" y="56885"/>
                  <a:pt x="11108" y="57509"/>
                  <a:pt x="10569" y="58586"/>
                </a:cubicBezTo>
                <a:cubicBezTo>
                  <a:pt x="7144" y="65632"/>
                  <a:pt x="4469" y="73069"/>
                  <a:pt x="2675" y="80866"/>
                </a:cubicBezTo>
                <a:cubicBezTo>
                  <a:pt x="913" y="88433"/>
                  <a:pt x="0" y="96327"/>
                  <a:pt x="0" y="104385"/>
                </a:cubicBezTo>
                <a:cubicBezTo>
                  <a:pt x="0" y="133221"/>
                  <a:pt x="11678" y="159316"/>
                  <a:pt x="30565" y="178203"/>
                </a:cubicBezTo>
                <a:cubicBezTo>
                  <a:pt x="46581" y="194187"/>
                  <a:pt x="67719" y="205017"/>
                  <a:pt x="91336" y="207953"/>
                </a:cubicBezTo>
                <a:cubicBezTo>
                  <a:pt x="95682" y="208498"/>
                  <a:pt x="100064" y="208769"/>
                  <a:pt x="104442" y="208769"/>
                </a:cubicBezTo>
                <a:cubicBezTo>
                  <a:pt x="109493" y="208769"/>
                  <a:pt x="114539" y="208408"/>
                  <a:pt x="119519" y="207692"/>
                </a:cubicBezTo>
                <a:cubicBezTo>
                  <a:pt x="132078" y="205865"/>
                  <a:pt x="143951" y="201787"/>
                  <a:pt x="154651" y="195883"/>
                </a:cubicBezTo>
                <a:cubicBezTo>
                  <a:pt x="170113" y="187370"/>
                  <a:pt x="183161" y="175072"/>
                  <a:pt x="192588" y="160230"/>
                </a:cubicBezTo>
                <a:cubicBezTo>
                  <a:pt x="193501" y="158795"/>
                  <a:pt x="193077" y="156903"/>
                  <a:pt x="191642" y="155989"/>
                </a:cubicBezTo>
                <a:cubicBezTo>
                  <a:pt x="191128" y="155674"/>
                  <a:pt x="190561" y="155522"/>
                  <a:pt x="190002" y="155522"/>
                </a:cubicBezTo>
                <a:cubicBezTo>
                  <a:pt x="188998" y="155522"/>
                  <a:pt x="188020" y="156013"/>
                  <a:pt x="187434" y="156935"/>
                </a:cubicBezTo>
                <a:cubicBezTo>
                  <a:pt x="179768" y="169037"/>
                  <a:pt x="169493" y="179378"/>
                  <a:pt x="157456" y="187109"/>
                </a:cubicBezTo>
                <a:cubicBezTo>
                  <a:pt x="154259" y="183912"/>
                  <a:pt x="150280" y="181074"/>
                  <a:pt x="145680" y="178627"/>
                </a:cubicBezTo>
                <a:cubicBezTo>
                  <a:pt x="148029" y="175985"/>
                  <a:pt x="150280" y="173245"/>
                  <a:pt x="152400" y="170440"/>
                </a:cubicBezTo>
                <a:cubicBezTo>
                  <a:pt x="163295" y="155924"/>
                  <a:pt x="170667" y="139190"/>
                  <a:pt x="173538" y="121216"/>
                </a:cubicBezTo>
                <a:cubicBezTo>
                  <a:pt x="177550" y="120825"/>
                  <a:pt x="181105" y="119031"/>
                  <a:pt x="183780" y="116356"/>
                </a:cubicBezTo>
                <a:cubicBezTo>
                  <a:pt x="186162" y="113975"/>
                  <a:pt x="187858" y="110876"/>
                  <a:pt x="188478" y="107451"/>
                </a:cubicBezTo>
                <a:lnTo>
                  <a:pt x="202602" y="107451"/>
                </a:lnTo>
                <a:cubicBezTo>
                  <a:pt x="202406" y="113551"/>
                  <a:pt x="201689" y="119520"/>
                  <a:pt x="200449" y="125294"/>
                </a:cubicBezTo>
                <a:cubicBezTo>
                  <a:pt x="198916" y="132242"/>
                  <a:pt x="196698" y="138864"/>
                  <a:pt x="193827" y="145159"/>
                </a:cubicBezTo>
                <a:cubicBezTo>
                  <a:pt x="193142" y="146660"/>
                  <a:pt x="193795" y="148487"/>
                  <a:pt x="195360" y="149172"/>
                </a:cubicBezTo>
                <a:cubicBezTo>
                  <a:pt x="195766" y="149366"/>
                  <a:pt x="196195" y="149457"/>
                  <a:pt x="196619" y="149457"/>
                </a:cubicBezTo>
                <a:cubicBezTo>
                  <a:pt x="197765" y="149457"/>
                  <a:pt x="198873" y="148790"/>
                  <a:pt x="199373" y="147671"/>
                </a:cubicBezTo>
                <a:cubicBezTo>
                  <a:pt x="202439" y="140951"/>
                  <a:pt x="204820" y="133906"/>
                  <a:pt x="206419" y="126566"/>
                </a:cubicBezTo>
                <a:cubicBezTo>
                  <a:pt x="207952" y="119422"/>
                  <a:pt x="208767" y="111985"/>
                  <a:pt x="208767" y="104385"/>
                </a:cubicBezTo>
                <a:cubicBezTo>
                  <a:pt x="208767" y="75549"/>
                  <a:pt x="197089" y="49453"/>
                  <a:pt x="178202" y="30566"/>
                </a:cubicBezTo>
                <a:cubicBezTo>
                  <a:pt x="161142" y="13506"/>
                  <a:pt x="138765" y="2969"/>
                  <a:pt x="114952" y="523"/>
                </a:cubicBezTo>
                <a:cubicBezTo>
                  <a:pt x="111458" y="172"/>
                  <a:pt x="107947" y="1"/>
                  <a:pt x="104441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2"/>
          <p:cNvSpPr/>
          <p:nvPr/>
        </p:nvSpPr>
        <p:spPr>
          <a:xfrm>
            <a:off x="1704618" y="1527547"/>
            <a:ext cx="435264" cy="411803"/>
          </a:xfrm>
          <a:custGeom>
            <a:avLst/>
            <a:gdLst/>
            <a:ahLst/>
            <a:cxnLst/>
            <a:rect l="l" t="t" r="r" b="b"/>
            <a:pathLst>
              <a:path w="220108" h="208244" extrusionOk="0">
                <a:moveTo>
                  <a:pt x="67614" y="8736"/>
                </a:moveTo>
                <a:cubicBezTo>
                  <a:pt x="70022" y="8736"/>
                  <a:pt x="75834" y="9458"/>
                  <a:pt x="82162" y="10731"/>
                </a:cubicBezTo>
                <a:cubicBezTo>
                  <a:pt x="85945" y="11522"/>
                  <a:pt x="89900" y="12450"/>
                  <a:pt x="93443" y="13551"/>
                </a:cubicBezTo>
                <a:cubicBezTo>
                  <a:pt x="93064" y="14961"/>
                  <a:pt x="92892" y="16440"/>
                  <a:pt x="92892" y="17919"/>
                </a:cubicBezTo>
                <a:cubicBezTo>
                  <a:pt x="92892" y="19432"/>
                  <a:pt x="93064" y="20911"/>
                  <a:pt x="93443" y="22286"/>
                </a:cubicBezTo>
                <a:cubicBezTo>
                  <a:pt x="89900" y="23387"/>
                  <a:pt x="85945" y="24350"/>
                  <a:pt x="82162" y="25106"/>
                </a:cubicBezTo>
                <a:cubicBezTo>
                  <a:pt x="75834" y="26379"/>
                  <a:pt x="70022" y="27136"/>
                  <a:pt x="67614" y="27136"/>
                </a:cubicBezTo>
                <a:cubicBezTo>
                  <a:pt x="65069" y="27136"/>
                  <a:pt x="62765" y="26104"/>
                  <a:pt x="61114" y="24453"/>
                </a:cubicBezTo>
                <a:cubicBezTo>
                  <a:pt x="59429" y="22768"/>
                  <a:pt x="58397" y="20464"/>
                  <a:pt x="58397" y="17919"/>
                </a:cubicBezTo>
                <a:cubicBezTo>
                  <a:pt x="58397" y="15374"/>
                  <a:pt x="59429" y="13069"/>
                  <a:pt x="61114" y="11418"/>
                </a:cubicBezTo>
                <a:cubicBezTo>
                  <a:pt x="62765" y="9733"/>
                  <a:pt x="65069" y="8736"/>
                  <a:pt x="67614" y="8736"/>
                </a:cubicBezTo>
                <a:close/>
                <a:moveTo>
                  <a:pt x="154041" y="8736"/>
                </a:moveTo>
                <a:cubicBezTo>
                  <a:pt x="156620" y="8736"/>
                  <a:pt x="158890" y="9733"/>
                  <a:pt x="160575" y="11418"/>
                </a:cubicBezTo>
                <a:cubicBezTo>
                  <a:pt x="162226" y="13069"/>
                  <a:pt x="163258" y="15374"/>
                  <a:pt x="163258" y="17919"/>
                </a:cubicBezTo>
                <a:cubicBezTo>
                  <a:pt x="163258" y="20464"/>
                  <a:pt x="162226" y="22768"/>
                  <a:pt x="160575" y="24453"/>
                </a:cubicBezTo>
                <a:cubicBezTo>
                  <a:pt x="158890" y="26104"/>
                  <a:pt x="156620" y="27136"/>
                  <a:pt x="154041" y="27136"/>
                </a:cubicBezTo>
                <a:cubicBezTo>
                  <a:pt x="151634" y="27136"/>
                  <a:pt x="145821" y="26379"/>
                  <a:pt x="139493" y="25106"/>
                </a:cubicBezTo>
                <a:cubicBezTo>
                  <a:pt x="135710" y="24350"/>
                  <a:pt x="131755" y="23387"/>
                  <a:pt x="128247" y="22286"/>
                </a:cubicBezTo>
                <a:cubicBezTo>
                  <a:pt x="128591" y="20911"/>
                  <a:pt x="128797" y="19432"/>
                  <a:pt x="128797" y="17919"/>
                </a:cubicBezTo>
                <a:cubicBezTo>
                  <a:pt x="128797" y="16440"/>
                  <a:pt x="128591" y="14961"/>
                  <a:pt x="128247" y="13551"/>
                </a:cubicBezTo>
                <a:cubicBezTo>
                  <a:pt x="131755" y="12450"/>
                  <a:pt x="135710" y="11522"/>
                  <a:pt x="139493" y="10731"/>
                </a:cubicBezTo>
                <a:cubicBezTo>
                  <a:pt x="145821" y="9458"/>
                  <a:pt x="151634" y="8736"/>
                  <a:pt x="154041" y="8736"/>
                </a:cubicBezTo>
                <a:close/>
                <a:moveTo>
                  <a:pt x="110845" y="6432"/>
                </a:moveTo>
                <a:cubicBezTo>
                  <a:pt x="114009" y="6432"/>
                  <a:pt x="116863" y="7739"/>
                  <a:pt x="118961" y="9802"/>
                </a:cubicBezTo>
                <a:cubicBezTo>
                  <a:pt x="121059" y="11866"/>
                  <a:pt x="122332" y="14754"/>
                  <a:pt x="122332" y="17919"/>
                </a:cubicBezTo>
                <a:cubicBezTo>
                  <a:pt x="122332" y="21117"/>
                  <a:pt x="121059" y="23972"/>
                  <a:pt x="118961" y="26069"/>
                </a:cubicBezTo>
                <a:cubicBezTo>
                  <a:pt x="116795" y="28236"/>
                  <a:pt x="113906" y="29440"/>
                  <a:pt x="110810" y="29440"/>
                </a:cubicBezTo>
                <a:cubicBezTo>
                  <a:pt x="107646" y="29405"/>
                  <a:pt x="104792" y="28133"/>
                  <a:pt x="102694" y="26069"/>
                </a:cubicBezTo>
                <a:cubicBezTo>
                  <a:pt x="100630" y="23972"/>
                  <a:pt x="99358" y="21117"/>
                  <a:pt x="99358" y="17919"/>
                </a:cubicBezTo>
                <a:cubicBezTo>
                  <a:pt x="99358" y="14754"/>
                  <a:pt x="100630" y="11866"/>
                  <a:pt x="102694" y="9802"/>
                </a:cubicBezTo>
                <a:cubicBezTo>
                  <a:pt x="104792" y="7739"/>
                  <a:pt x="107681" y="6432"/>
                  <a:pt x="110845" y="6432"/>
                </a:cubicBezTo>
                <a:close/>
                <a:moveTo>
                  <a:pt x="115006" y="35871"/>
                </a:moveTo>
                <a:lnTo>
                  <a:pt x="115006" y="45638"/>
                </a:lnTo>
                <a:lnTo>
                  <a:pt x="106649" y="45638"/>
                </a:lnTo>
                <a:lnTo>
                  <a:pt x="106649" y="35871"/>
                </a:lnTo>
                <a:close/>
                <a:moveTo>
                  <a:pt x="192525" y="60221"/>
                </a:moveTo>
                <a:lnTo>
                  <a:pt x="192525" y="81475"/>
                </a:lnTo>
                <a:lnTo>
                  <a:pt x="140319" y="81475"/>
                </a:lnTo>
                <a:lnTo>
                  <a:pt x="140319" y="60221"/>
                </a:lnTo>
                <a:close/>
                <a:moveTo>
                  <a:pt x="213676" y="52070"/>
                </a:moveTo>
                <a:lnTo>
                  <a:pt x="213676" y="89591"/>
                </a:lnTo>
                <a:lnTo>
                  <a:pt x="202258" y="89591"/>
                </a:lnTo>
                <a:cubicBezTo>
                  <a:pt x="201364" y="89591"/>
                  <a:pt x="200539" y="89213"/>
                  <a:pt x="199954" y="88628"/>
                </a:cubicBezTo>
                <a:cubicBezTo>
                  <a:pt x="199369" y="88044"/>
                  <a:pt x="198991" y="87218"/>
                  <a:pt x="198991" y="86324"/>
                </a:cubicBezTo>
                <a:lnTo>
                  <a:pt x="198991" y="55337"/>
                </a:lnTo>
                <a:cubicBezTo>
                  <a:pt x="198991" y="54443"/>
                  <a:pt x="199369" y="53652"/>
                  <a:pt x="199954" y="53033"/>
                </a:cubicBezTo>
                <a:cubicBezTo>
                  <a:pt x="200539" y="52448"/>
                  <a:pt x="201364" y="52070"/>
                  <a:pt x="202258" y="52070"/>
                </a:cubicBezTo>
                <a:close/>
                <a:moveTo>
                  <a:pt x="81337" y="60221"/>
                </a:moveTo>
                <a:lnTo>
                  <a:pt x="81337" y="81475"/>
                </a:lnTo>
                <a:lnTo>
                  <a:pt x="60117" y="81475"/>
                </a:lnTo>
                <a:cubicBezTo>
                  <a:pt x="55955" y="81475"/>
                  <a:pt x="52138" y="83194"/>
                  <a:pt x="49387" y="85946"/>
                </a:cubicBezTo>
                <a:cubicBezTo>
                  <a:pt x="46601" y="88697"/>
                  <a:pt x="44881" y="92515"/>
                  <a:pt x="44881" y="96710"/>
                </a:cubicBezTo>
                <a:lnTo>
                  <a:pt x="44881" y="105824"/>
                </a:lnTo>
                <a:lnTo>
                  <a:pt x="23627" y="105824"/>
                </a:lnTo>
                <a:lnTo>
                  <a:pt x="23627" y="96710"/>
                </a:lnTo>
                <a:cubicBezTo>
                  <a:pt x="23627" y="86668"/>
                  <a:pt x="27754" y="77520"/>
                  <a:pt x="34357" y="70917"/>
                </a:cubicBezTo>
                <a:cubicBezTo>
                  <a:pt x="40961" y="64313"/>
                  <a:pt x="50074" y="60221"/>
                  <a:pt x="60117" y="60221"/>
                </a:cubicBezTo>
                <a:close/>
                <a:moveTo>
                  <a:pt x="48114" y="112256"/>
                </a:moveTo>
                <a:cubicBezTo>
                  <a:pt x="49043" y="112256"/>
                  <a:pt x="49868" y="112634"/>
                  <a:pt x="50487" y="113253"/>
                </a:cubicBezTo>
                <a:cubicBezTo>
                  <a:pt x="51072" y="113872"/>
                  <a:pt x="51450" y="114697"/>
                  <a:pt x="51450" y="115592"/>
                </a:cubicBezTo>
                <a:cubicBezTo>
                  <a:pt x="51450" y="116520"/>
                  <a:pt x="51072" y="117346"/>
                  <a:pt x="50487" y="117965"/>
                </a:cubicBezTo>
                <a:cubicBezTo>
                  <a:pt x="49868" y="118584"/>
                  <a:pt x="49043" y="118962"/>
                  <a:pt x="48114" y="118962"/>
                </a:cubicBezTo>
                <a:lnTo>
                  <a:pt x="20394" y="118962"/>
                </a:lnTo>
                <a:cubicBezTo>
                  <a:pt x="19500" y="118962"/>
                  <a:pt x="18675" y="118584"/>
                  <a:pt x="18056" y="117965"/>
                </a:cubicBezTo>
                <a:cubicBezTo>
                  <a:pt x="17437" y="117346"/>
                  <a:pt x="17058" y="116520"/>
                  <a:pt x="17058" y="115592"/>
                </a:cubicBezTo>
                <a:cubicBezTo>
                  <a:pt x="17058" y="114697"/>
                  <a:pt x="17437" y="113872"/>
                  <a:pt x="18056" y="113253"/>
                </a:cubicBezTo>
                <a:cubicBezTo>
                  <a:pt x="18675" y="112634"/>
                  <a:pt x="19500" y="112256"/>
                  <a:pt x="20394" y="112256"/>
                </a:cubicBezTo>
                <a:close/>
                <a:moveTo>
                  <a:pt x="40342" y="161677"/>
                </a:moveTo>
                <a:cubicBezTo>
                  <a:pt x="41580" y="161677"/>
                  <a:pt x="42715" y="162124"/>
                  <a:pt x="43506" y="162812"/>
                </a:cubicBezTo>
                <a:cubicBezTo>
                  <a:pt x="44159" y="163396"/>
                  <a:pt x="44572" y="164187"/>
                  <a:pt x="44572" y="165047"/>
                </a:cubicBezTo>
                <a:cubicBezTo>
                  <a:pt x="44572" y="165873"/>
                  <a:pt x="44159" y="166664"/>
                  <a:pt x="43506" y="167248"/>
                </a:cubicBezTo>
                <a:cubicBezTo>
                  <a:pt x="42715" y="167971"/>
                  <a:pt x="41580" y="168383"/>
                  <a:pt x="40342" y="168383"/>
                </a:cubicBezTo>
                <a:lnTo>
                  <a:pt x="28476" y="168383"/>
                </a:lnTo>
                <a:lnTo>
                  <a:pt x="28476" y="161677"/>
                </a:lnTo>
                <a:close/>
                <a:moveTo>
                  <a:pt x="40342" y="174849"/>
                </a:moveTo>
                <a:cubicBezTo>
                  <a:pt x="41580" y="174849"/>
                  <a:pt x="42715" y="175262"/>
                  <a:pt x="43506" y="175949"/>
                </a:cubicBezTo>
                <a:cubicBezTo>
                  <a:pt x="44159" y="176569"/>
                  <a:pt x="44572" y="177325"/>
                  <a:pt x="44572" y="178185"/>
                </a:cubicBezTo>
                <a:cubicBezTo>
                  <a:pt x="44572" y="179010"/>
                  <a:pt x="44159" y="179801"/>
                  <a:pt x="43506" y="180420"/>
                </a:cubicBezTo>
                <a:cubicBezTo>
                  <a:pt x="42715" y="181108"/>
                  <a:pt x="41580" y="181521"/>
                  <a:pt x="40342" y="181521"/>
                </a:cubicBezTo>
                <a:lnTo>
                  <a:pt x="28476" y="181521"/>
                </a:lnTo>
                <a:lnTo>
                  <a:pt x="28476" y="174849"/>
                </a:lnTo>
                <a:close/>
                <a:moveTo>
                  <a:pt x="28717" y="150499"/>
                </a:moveTo>
                <a:cubicBezTo>
                  <a:pt x="26929" y="150499"/>
                  <a:pt x="25484" y="151944"/>
                  <a:pt x="25484" y="153698"/>
                </a:cubicBezTo>
                <a:lnTo>
                  <a:pt x="25484" y="155246"/>
                </a:lnTo>
                <a:lnTo>
                  <a:pt x="20498" y="155246"/>
                </a:lnTo>
                <a:cubicBezTo>
                  <a:pt x="18744" y="155246"/>
                  <a:pt x="17265" y="156690"/>
                  <a:pt x="17265" y="158478"/>
                </a:cubicBezTo>
                <a:cubicBezTo>
                  <a:pt x="17265" y="160232"/>
                  <a:pt x="18744" y="161677"/>
                  <a:pt x="20498" y="161677"/>
                </a:cubicBezTo>
                <a:lnTo>
                  <a:pt x="22011" y="161677"/>
                </a:lnTo>
                <a:lnTo>
                  <a:pt x="22011" y="181521"/>
                </a:lnTo>
                <a:lnTo>
                  <a:pt x="20498" y="181521"/>
                </a:lnTo>
                <a:cubicBezTo>
                  <a:pt x="18744" y="181521"/>
                  <a:pt x="17265" y="182965"/>
                  <a:pt x="17265" y="184754"/>
                </a:cubicBezTo>
                <a:cubicBezTo>
                  <a:pt x="17265" y="186542"/>
                  <a:pt x="18744" y="187987"/>
                  <a:pt x="20498" y="187987"/>
                </a:cubicBezTo>
                <a:lnTo>
                  <a:pt x="25484" y="187987"/>
                </a:lnTo>
                <a:lnTo>
                  <a:pt x="25484" y="189500"/>
                </a:lnTo>
                <a:cubicBezTo>
                  <a:pt x="25484" y="191288"/>
                  <a:pt x="26929" y="192733"/>
                  <a:pt x="28717" y="192733"/>
                </a:cubicBezTo>
                <a:cubicBezTo>
                  <a:pt x="30506" y="192733"/>
                  <a:pt x="31916" y="191288"/>
                  <a:pt x="31916" y="189500"/>
                </a:cubicBezTo>
                <a:lnTo>
                  <a:pt x="31916" y="187987"/>
                </a:lnTo>
                <a:lnTo>
                  <a:pt x="37109" y="187987"/>
                </a:lnTo>
                <a:lnTo>
                  <a:pt x="37109" y="189500"/>
                </a:lnTo>
                <a:cubicBezTo>
                  <a:pt x="37109" y="191288"/>
                  <a:pt x="38553" y="192733"/>
                  <a:pt x="40342" y="192733"/>
                </a:cubicBezTo>
                <a:cubicBezTo>
                  <a:pt x="42130" y="192733"/>
                  <a:pt x="43574" y="191288"/>
                  <a:pt x="43574" y="189500"/>
                </a:cubicBezTo>
                <a:lnTo>
                  <a:pt x="43574" y="187540"/>
                </a:lnTo>
                <a:cubicBezTo>
                  <a:pt x="45156" y="187058"/>
                  <a:pt x="46567" y="186267"/>
                  <a:pt x="47736" y="185235"/>
                </a:cubicBezTo>
                <a:cubicBezTo>
                  <a:pt x="49765" y="183447"/>
                  <a:pt x="51037" y="180971"/>
                  <a:pt x="51037" y="178185"/>
                </a:cubicBezTo>
                <a:cubicBezTo>
                  <a:pt x="51037" y="175640"/>
                  <a:pt x="49971" y="173336"/>
                  <a:pt x="48252" y="171616"/>
                </a:cubicBezTo>
                <a:cubicBezTo>
                  <a:pt x="49971" y="169862"/>
                  <a:pt x="51037" y="167558"/>
                  <a:pt x="51037" y="165047"/>
                </a:cubicBezTo>
                <a:cubicBezTo>
                  <a:pt x="51037" y="162261"/>
                  <a:pt x="49765" y="159751"/>
                  <a:pt x="47736" y="157962"/>
                </a:cubicBezTo>
                <a:cubicBezTo>
                  <a:pt x="46567" y="156931"/>
                  <a:pt x="45156" y="156140"/>
                  <a:pt x="43574" y="155693"/>
                </a:cubicBezTo>
                <a:lnTo>
                  <a:pt x="43574" y="153698"/>
                </a:lnTo>
                <a:cubicBezTo>
                  <a:pt x="43574" y="151944"/>
                  <a:pt x="42130" y="150499"/>
                  <a:pt x="40342" y="150499"/>
                </a:cubicBezTo>
                <a:cubicBezTo>
                  <a:pt x="38553" y="150499"/>
                  <a:pt x="37109" y="151944"/>
                  <a:pt x="37109" y="153698"/>
                </a:cubicBezTo>
                <a:lnTo>
                  <a:pt x="37109" y="155246"/>
                </a:lnTo>
                <a:lnTo>
                  <a:pt x="31916" y="155246"/>
                </a:lnTo>
                <a:lnTo>
                  <a:pt x="31916" y="153698"/>
                </a:lnTo>
                <a:cubicBezTo>
                  <a:pt x="31916" y="151944"/>
                  <a:pt x="30506" y="150499"/>
                  <a:pt x="28717" y="150499"/>
                </a:cubicBezTo>
                <a:close/>
                <a:moveTo>
                  <a:pt x="110845" y="0"/>
                </a:moveTo>
                <a:cubicBezTo>
                  <a:pt x="105892" y="0"/>
                  <a:pt x="101387" y="1995"/>
                  <a:pt x="98154" y="5228"/>
                </a:cubicBezTo>
                <a:cubicBezTo>
                  <a:pt x="97398" y="5985"/>
                  <a:pt x="96710" y="6810"/>
                  <a:pt x="96125" y="7670"/>
                </a:cubicBezTo>
                <a:cubicBezTo>
                  <a:pt x="92170" y="6397"/>
                  <a:pt x="87699" y="5297"/>
                  <a:pt x="83435" y="4471"/>
                </a:cubicBezTo>
                <a:cubicBezTo>
                  <a:pt x="76625" y="3061"/>
                  <a:pt x="70331" y="2270"/>
                  <a:pt x="67614" y="2270"/>
                </a:cubicBezTo>
                <a:cubicBezTo>
                  <a:pt x="63281" y="2270"/>
                  <a:pt x="59360" y="4024"/>
                  <a:pt x="56540" y="6844"/>
                </a:cubicBezTo>
                <a:cubicBezTo>
                  <a:pt x="53720" y="9699"/>
                  <a:pt x="51932" y="13620"/>
                  <a:pt x="51932" y="17919"/>
                </a:cubicBezTo>
                <a:cubicBezTo>
                  <a:pt x="51932" y="22252"/>
                  <a:pt x="53720" y="26173"/>
                  <a:pt x="56540" y="28993"/>
                </a:cubicBezTo>
                <a:cubicBezTo>
                  <a:pt x="59360" y="31847"/>
                  <a:pt x="63281" y="33601"/>
                  <a:pt x="67614" y="33601"/>
                </a:cubicBezTo>
                <a:cubicBezTo>
                  <a:pt x="70331" y="33601"/>
                  <a:pt x="76625" y="32776"/>
                  <a:pt x="83435" y="31400"/>
                </a:cubicBezTo>
                <a:cubicBezTo>
                  <a:pt x="87699" y="30540"/>
                  <a:pt x="92170" y="29440"/>
                  <a:pt x="96125" y="28202"/>
                </a:cubicBezTo>
                <a:cubicBezTo>
                  <a:pt x="96710" y="29062"/>
                  <a:pt x="97398" y="29853"/>
                  <a:pt x="98154" y="30609"/>
                </a:cubicBezTo>
                <a:cubicBezTo>
                  <a:pt x="98808" y="31263"/>
                  <a:pt x="99496" y="31847"/>
                  <a:pt x="100218" y="32398"/>
                </a:cubicBezTo>
                <a:lnTo>
                  <a:pt x="100218" y="45638"/>
                </a:lnTo>
                <a:lnTo>
                  <a:pt x="91070" y="45638"/>
                </a:lnTo>
                <a:cubicBezTo>
                  <a:pt x="88387" y="45638"/>
                  <a:pt x="85945" y="46739"/>
                  <a:pt x="84191" y="48493"/>
                </a:cubicBezTo>
                <a:cubicBezTo>
                  <a:pt x="82781" y="49903"/>
                  <a:pt x="81818" y="51726"/>
                  <a:pt x="81474" y="53755"/>
                </a:cubicBezTo>
                <a:lnTo>
                  <a:pt x="60117" y="53755"/>
                </a:lnTo>
                <a:cubicBezTo>
                  <a:pt x="48286" y="53755"/>
                  <a:pt x="37556" y="58570"/>
                  <a:pt x="29783" y="66377"/>
                </a:cubicBezTo>
                <a:cubicBezTo>
                  <a:pt x="22011" y="74149"/>
                  <a:pt x="17196" y="84880"/>
                  <a:pt x="17196" y="96710"/>
                </a:cubicBezTo>
                <a:lnTo>
                  <a:pt x="17196" y="106375"/>
                </a:lnTo>
                <a:cubicBezTo>
                  <a:pt x="15786" y="106856"/>
                  <a:pt x="14513" y="107647"/>
                  <a:pt x="13482" y="108713"/>
                </a:cubicBezTo>
                <a:cubicBezTo>
                  <a:pt x="11728" y="110467"/>
                  <a:pt x="10627" y="112909"/>
                  <a:pt x="10627" y="115592"/>
                </a:cubicBezTo>
                <a:cubicBezTo>
                  <a:pt x="10627" y="118309"/>
                  <a:pt x="11728" y="120750"/>
                  <a:pt x="13482" y="122539"/>
                </a:cubicBezTo>
                <a:cubicBezTo>
                  <a:pt x="15270" y="124293"/>
                  <a:pt x="17712" y="125393"/>
                  <a:pt x="20394" y="125393"/>
                </a:cubicBezTo>
                <a:lnTo>
                  <a:pt x="24384" y="125393"/>
                </a:lnTo>
                <a:cubicBezTo>
                  <a:pt x="18228" y="130655"/>
                  <a:pt x="13138" y="136811"/>
                  <a:pt x="9286" y="143277"/>
                </a:cubicBezTo>
                <a:cubicBezTo>
                  <a:pt x="3164" y="153423"/>
                  <a:pt x="0" y="164428"/>
                  <a:pt x="0" y="173989"/>
                </a:cubicBezTo>
                <a:cubicBezTo>
                  <a:pt x="0" y="183447"/>
                  <a:pt x="3852" y="192010"/>
                  <a:pt x="10042" y="198201"/>
                </a:cubicBezTo>
                <a:cubicBezTo>
                  <a:pt x="16233" y="204426"/>
                  <a:pt x="24797" y="208243"/>
                  <a:pt x="34254" y="208243"/>
                </a:cubicBezTo>
                <a:cubicBezTo>
                  <a:pt x="43712" y="208243"/>
                  <a:pt x="52276" y="204426"/>
                  <a:pt x="58500" y="198201"/>
                </a:cubicBezTo>
                <a:cubicBezTo>
                  <a:pt x="64691" y="192010"/>
                  <a:pt x="68508" y="183447"/>
                  <a:pt x="68508" y="173989"/>
                </a:cubicBezTo>
                <a:cubicBezTo>
                  <a:pt x="68508" y="170137"/>
                  <a:pt x="67993" y="166010"/>
                  <a:pt x="66961" y="161780"/>
                </a:cubicBezTo>
                <a:cubicBezTo>
                  <a:pt x="65963" y="157687"/>
                  <a:pt x="64485" y="153492"/>
                  <a:pt x="62524" y="149364"/>
                </a:cubicBezTo>
                <a:cubicBezTo>
                  <a:pt x="61977" y="148220"/>
                  <a:pt x="60817" y="147543"/>
                  <a:pt x="59606" y="147543"/>
                </a:cubicBezTo>
                <a:cubicBezTo>
                  <a:pt x="59143" y="147543"/>
                  <a:pt x="58672" y="147642"/>
                  <a:pt x="58225" y="147851"/>
                </a:cubicBezTo>
                <a:cubicBezTo>
                  <a:pt x="56643" y="148608"/>
                  <a:pt x="55955" y="150534"/>
                  <a:pt x="56712" y="152116"/>
                </a:cubicBezTo>
                <a:cubicBezTo>
                  <a:pt x="58466" y="155865"/>
                  <a:pt x="59807" y="159648"/>
                  <a:pt x="60736" y="163293"/>
                </a:cubicBezTo>
                <a:cubicBezTo>
                  <a:pt x="61630" y="166973"/>
                  <a:pt x="62077" y="170584"/>
                  <a:pt x="62077" y="173989"/>
                </a:cubicBezTo>
                <a:cubicBezTo>
                  <a:pt x="62077" y="181659"/>
                  <a:pt x="58982" y="188606"/>
                  <a:pt x="53926" y="193661"/>
                </a:cubicBezTo>
                <a:cubicBezTo>
                  <a:pt x="48905" y="198683"/>
                  <a:pt x="41958" y="201812"/>
                  <a:pt x="34254" y="201812"/>
                </a:cubicBezTo>
                <a:cubicBezTo>
                  <a:pt x="26585" y="201812"/>
                  <a:pt x="19638" y="198683"/>
                  <a:pt x="14582" y="193661"/>
                </a:cubicBezTo>
                <a:cubicBezTo>
                  <a:pt x="9561" y="188606"/>
                  <a:pt x="6431" y="181659"/>
                  <a:pt x="6431" y="173989"/>
                </a:cubicBezTo>
                <a:cubicBezTo>
                  <a:pt x="6431" y="165529"/>
                  <a:pt x="9320" y="155727"/>
                  <a:pt x="14788" y="146579"/>
                </a:cubicBezTo>
                <a:cubicBezTo>
                  <a:pt x="19466" y="138772"/>
                  <a:pt x="26000" y="131515"/>
                  <a:pt x="34254" y="125978"/>
                </a:cubicBezTo>
                <a:cubicBezTo>
                  <a:pt x="36868" y="127732"/>
                  <a:pt x="39344" y="129692"/>
                  <a:pt x="41614" y="131756"/>
                </a:cubicBezTo>
                <a:cubicBezTo>
                  <a:pt x="44537" y="134404"/>
                  <a:pt x="47151" y="137259"/>
                  <a:pt x="49455" y="140251"/>
                </a:cubicBezTo>
                <a:cubicBezTo>
                  <a:pt x="50084" y="141082"/>
                  <a:pt x="51047" y="141519"/>
                  <a:pt x="52021" y="141519"/>
                </a:cubicBezTo>
                <a:cubicBezTo>
                  <a:pt x="52699" y="141519"/>
                  <a:pt x="53382" y="141307"/>
                  <a:pt x="53961" y="140870"/>
                </a:cubicBezTo>
                <a:cubicBezTo>
                  <a:pt x="55371" y="139769"/>
                  <a:pt x="55646" y="137774"/>
                  <a:pt x="54545" y="136364"/>
                </a:cubicBezTo>
                <a:cubicBezTo>
                  <a:pt x="52000" y="133063"/>
                  <a:pt x="49146" y="129899"/>
                  <a:pt x="45947" y="127010"/>
                </a:cubicBezTo>
                <a:cubicBezTo>
                  <a:pt x="45363" y="126459"/>
                  <a:pt x="44744" y="125944"/>
                  <a:pt x="44125" y="125393"/>
                </a:cubicBezTo>
                <a:lnTo>
                  <a:pt x="48114" y="125393"/>
                </a:lnTo>
                <a:cubicBezTo>
                  <a:pt x="50831" y="125393"/>
                  <a:pt x="53273" y="124293"/>
                  <a:pt x="55027" y="122539"/>
                </a:cubicBezTo>
                <a:cubicBezTo>
                  <a:pt x="56815" y="120750"/>
                  <a:pt x="57916" y="118309"/>
                  <a:pt x="57916" y="115592"/>
                </a:cubicBezTo>
                <a:cubicBezTo>
                  <a:pt x="57916" y="112909"/>
                  <a:pt x="56815" y="110467"/>
                  <a:pt x="55027" y="108713"/>
                </a:cubicBezTo>
                <a:cubicBezTo>
                  <a:pt x="53995" y="107647"/>
                  <a:pt x="52757" y="106856"/>
                  <a:pt x="51347" y="106375"/>
                </a:cubicBezTo>
                <a:lnTo>
                  <a:pt x="51347" y="96710"/>
                </a:lnTo>
                <a:cubicBezTo>
                  <a:pt x="51347" y="94303"/>
                  <a:pt x="52344" y="92102"/>
                  <a:pt x="53926" y="90520"/>
                </a:cubicBezTo>
                <a:cubicBezTo>
                  <a:pt x="55543" y="88903"/>
                  <a:pt x="57709" y="87906"/>
                  <a:pt x="60117" y="87906"/>
                </a:cubicBezTo>
                <a:lnTo>
                  <a:pt x="81474" y="87906"/>
                </a:lnTo>
                <a:cubicBezTo>
                  <a:pt x="81818" y="89970"/>
                  <a:pt x="82781" y="91792"/>
                  <a:pt x="84191" y="93202"/>
                </a:cubicBezTo>
                <a:cubicBezTo>
                  <a:pt x="85945" y="94956"/>
                  <a:pt x="88387" y="96023"/>
                  <a:pt x="91070" y="96023"/>
                </a:cubicBezTo>
                <a:lnTo>
                  <a:pt x="103519" y="96023"/>
                </a:lnTo>
                <a:cubicBezTo>
                  <a:pt x="105308" y="96023"/>
                  <a:pt x="106752" y="94613"/>
                  <a:pt x="106752" y="92824"/>
                </a:cubicBezTo>
                <a:cubicBezTo>
                  <a:pt x="106752" y="91036"/>
                  <a:pt x="105308" y="89591"/>
                  <a:pt x="103519" y="89591"/>
                </a:cubicBezTo>
                <a:lnTo>
                  <a:pt x="91070" y="89591"/>
                </a:lnTo>
                <a:cubicBezTo>
                  <a:pt x="90175" y="89591"/>
                  <a:pt x="89350" y="89213"/>
                  <a:pt x="88765" y="88628"/>
                </a:cubicBezTo>
                <a:cubicBezTo>
                  <a:pt x="88181" y="88044"/>
                  <a:pt x="87802" y="87218"/>
                  <a:pt x="87802" y="86324"/>
                </a:cubicBezTo>
                <a:lnTo>
                  <a:pt x="87802" y="55337"/>
                </a:lnTo>
                <a:cubicBezTo>
                  <a:pt x="87802" y="54443"/>
                  <a:pt x="88181" y="53652"/>
                  <a:pt x="88765" y="53033"/>
                </a:cubicBezTo>
                <a:cubicBezTo>
                  <a:pt x="89350" y="52448"/>
                  <a:pt x="90175" y="52070"/>
                  <a:pt x="91070" y="52070"/>
                </a:cubicBezTo>
                <a:lnTo>
                  <a:pt x="130620" y="52070"/>
                </a:lnTo>
                <a:cubicBezTo>
                  <a:pt x="131514" y="52070"/>
                  <a:pt x="132305" y="52448"/>
                  <a:pt x="132924" y="53033"/>
                </a:cubicBezTo>
                <a:cubicBezTo>
                  <a:pt x="133509" y="53652"/>
                  <a:pt x="133887" y="54443"/>
                  <a:pt x="133887" y="55337"/>
                </a:cubicBezTo>
                <a:lnTo>
                  <a:pt x="133887" y="86324"/>
                </a:lnTo>
                <a:cubicBezTo>
                  <a:pt x="133887" y="87218"/>
                  <a:pt x="133509" y="88044"/>
                  <a:pt x="132924" y="88628"/>
                </a:cubicBezTo>
                <a:cubicBezTo>
                  <a:pt x="132305" y="89213"/>
                  <a:pt x="131514" y="89591"/>
                  <a:pt x="130620" y="89591"/>
                </a:cubicBezTo>
                <a:lnTo>
                  <a:pt x="118136" y="89591"/>
                </a:lnTo>
                <a:cubicBezTo>
                  <a:pt x="116348" y="89591"/>
                  <a:pt x="114903" y="91036"/>
                  <a:pt x="114903" y="92824"/>
                </a:cubicBezTo>
                <a:cubicBezTo>
                  <a:pt x="114903" y="94613"/>
                  <a:pt x="116348" y="96023"/>
                  <a:pt x="118136" y="96023"/>
                </a:cubicBezTo>
                <a:lnTo>
                  <a:pt x="130620" y="96023"/>
                </a:lnTo>
                <a:cubicBezTo>
                  <a:pt x="133268" y="96023"/>
                  <a:pt x="135710" y="94956"/>
                  <a:pt x="137464" y="93202"/>
                </a:cubicBezTo>
                <a:cubicBezTo>
                  <a:pt x="138874" y="91792"/>
                  <a:pt x="139837" y="89970"/>
                  <a:pt x="140181" y="87906"/>
                </a:cubicBezTo>
                <a:lnTo>
                  <a:pt x="192663" y="87906"/>
                </a:lnTo>
                <a:cubicBezTo>
                  <a:pt x="193007" y="89970"/>
                  <a:pt x="194004" y="91792"/>
                  <a:pt x="195380" y="93202"/>
                </a:cubicBezTo>
                <a:cubicBezTo>
                  <a:pt x="197134" y="94956"/>
                  <a:pt x="199576" y="96023"/>
                  <a:pt x="202258" y="96023"/>
                </a:cubicBezTo>
                <a:lnTo>
                  <a:pt x="216875" y="96023"/>
                </a:lnTo>
                <a:cubicBezTo>
                  <a:pt x="218663" y="96023"/>
                  <a:pt x="220108" y="94613"/>
                  <a:pt x="220108" y="92824"/>
                </a:cubicBezTo>
                <a:lnTo>
                  <a:pt x="220108" y="48871"/>
                </a:lnTo>
                <a:cubicBezTo>
                  <a:pt x="220108" y="47083"/>
                  <a:pt x="218663" y="45638"/>
                  <a:pt x="216875" y="45638"/>
                </a:cubicBezTo>
                <a:lnTo>
                  <a:pt x="202258" y="45638"/>
                </a:lnTo>
                <a:cubicBezTo>
                  <a:pt x="199576" y="45638"/>
                  <a:pt x="197134" y="46739"/>
                  <a:pt x="195380" y="48493"/>
                </a:cubicBezTo>
                <a:cubicBezTo>
                  <a:pt x="194004" y="49903"/>
                  <a:pt x="193007" y="51726"/>
                  <a:pt x="192663" y="53755"/>
                </a:cubicBezTo>
                <a:lnTo>
                  <a:pt x="140181" y="53755"/>
                </a:lnTo>
                <a:cubicBezTo>
                  <a:pt x="139837" y="51726"/>
                  <a:pt x="138874" y="49903"/>
                  <a:pt x="137464" y="48493"/>
                </a:cubicBezTo>
                <a:cubicBezTo>
                  <a:pt x="135710" y="46739"/>
                  <a:pt x="133268" y="45638"/>
                  <a:pt x="130620" y="45638"/>
                </a:cubicBezTo>
                <a:lnTo>
                  <a:pt x="121437" y="45638"/>
                </a:lnTo>
                <a:lnTo>
                  <a:pt x="121437" y="32398"/>
                </a:lnTo>
                <a:cubicBezTo>
                  <a:pt x="122194" y="31847"/>
                  <a:pt x="122882" y="31263"/>
                  <a:pt x="123535" y="30609"/>
                </a:cubicBezTo>
                <a:cubicBezTo>
                  <a:pt x="124258" y="29853"/>
                  <a:pt x="124945" y="29062"/>
                  <a:pt x="125565" y="28202"/>
                </a:cubicBezTo>
                <a:cubicBezTo>
                  <a:pt x="129485" y="29440"/>
                  <a:pt x="133991" y="30540"/>
                  <a:pt x="138255" y="31400"/>
                </a:cubicBezTo>
                <a:cubicBezTo>
                  <a:pt x="145030" y="32776"/>
                  <a:pt x="151358" y="33601"/>
                  <a:pt x="154041" y="33601"/>
                </a:cubicBezTo>
                <a:cubicBezTo>
                  <a:pt x="158374" y="33601"/>
                  <a:pt x="162295" y="31847"/>
                  <a:pt x="165149" y="28993"/>
                </a:cubicBezTo>
                <a:cubicBezTo>
                  <a:pt x="167970" y="26173"/>
                  <a:pt x="169724" y="22252"/>
                  <a:pt x="169724" y="17919"/>
                </a:cubicBezTo>
                <a:cubicBezTo>
                  <a:pt x="169724" y="13620"/>
                  <a:pt x="167970" y="9699"/>
                  <a:pt x="165149" y="6844"/>
                </a:cubicBezTo>
                <a:cubicBezTo>
                  <a:pt x="162295" y="4024"/>
                  <a:pt x="158374" y="2270"/>
                  <a:pt x="154041" y="2270"/>
                </a:cubicBezTo>
                <a:cubicBezTo>
                  <a:pt x="151358" y="2270"/>
                  <a:pt x="145030" y="3061"/>
                  <a:pt x="138255" y="4471"/>
                </a:cubicBezTo>
                <a:cubicBezTo>
                  <a:pt x="133991" y="5297"/>
                  <a:pt x="129485" y="6397"/>
                  <a:pt x="125565" y="7670"/>
                </a:cubicBezTo>
                <a:cubicBezTo>
                  <a:pt x="124945" y="6810"/>
                  <a:pt x="124258" y="5985"/>
                  <a:pt x="123535" y="5228"/>
                </a:cubicBezTo>
                <a:cubicBezTo>
                  <a:pt x="120268" y="1995"/>
                  <a:pt x="115797" y="0"/>
                  <a:pt x="110845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2"/>
          <p:cNvSpPr/>
          <p:nvPr/>
        </p:nvSpPr>
        <p:spPr>
          <a:xfrm>
            <a:off x="1738698" y="3221117"/>
            <a:ext cx="367103" cy="412831"/>
          </a:xfrm>
          <a:custGeom>
            <a:avLst/>
            <a:gdLst/>
            <a:ahLst/>
            <a:cxnLst/>
            <a:rect l="l" t="t" r="r" b="b"/>
            <a:pathLst>
              <a:path w="185640" h="208764" extrusionOk="0">
                <a:moveTo>
                  <a:pt x="108689" y="8706"/>
                </a:moveTo>
                <a:lnTo>
                  <a:pt x="108689" y="8706"/>
                </a:lnTo>
                <a:cubicBezTo>
                  <a:pt x="111397" y="9684"/>
                  <a:pt x="114072" y="10956"/>
                  <a:pt x="116681" y="12424"/>
                </a:cubicBezTo>
                <a:cubicBezTo>
                  <a:pt x="121639" y="15197"/>
                  <a:pt x="126369" y="18785"/>
                  <a:pt x="130740" y="23156"/>
                </a:cubicBezTo>
                <a:lnTo>
                  <a:pt x="122749" y="27756"/>
                </a:lnTo>
                <a:cubicBezTo>
                  <a:pt x="119780" y="22699"/>
                  <a:pt x="116486" y="18002"/>
                  <a:pt x="113028" y="13729"/>
                </a:cubicBezTo>
                <a:cubicBezTo>
                  <a:pt x="111625" y="12000"/>
                  <a:pt x="110157" y="10304"/>
                  <a:pt x="108689" y="8706"/>
                </a:cubicBezTo>
                <a:close/>
                <a:moveTo>
                  <a:pt x="139939" y="24852"/>
                </a:moveTo>
                <a:lnTo>
                  <a:pt x="148094" y="39009"/>
                </a:lnTo>
                <a:cubicBezTo>
                  <a:pt x="141570" y="42761"/>
                  <a:pt x="135046" y="46512"/>
                  <a:pt x="128522" y="50296"/>
                </a:cubicBezTo>
                <a:cubicBezTo>
                  <a:pt x="125815" y="45599"/>
                  <a:pt x="123075" y="40869"/>
                  <a:pt x="120367" y="36171"/>
                </a:cubicBezTo>
                <a:cubicBezTo>
                  <a:pt x="126891" y="32388"/>
                  <a:pt x="133415" y="28636"/>
                  <a:pt x="139939" y="24852"/>
                </a:cubicBezTo>
                <a:close/>
                <a:moveTo>
                  <a:pt x="144995" y="47817"/>
                </a:moveTo>
                <a:cubicBezTo>
                  <a:pt x="146561" y="53786"/>
                  <a:pt x="147344" y="59690"/>
                  <a:pt x="147246" y="65366"/>
                </a:cubicBezTo>
                <a:cubicBezTo>
                  <a:pt x="147213" y="68367"/>
                  <a:pt x="146952" y="71303"/>
                  <a:pt x="146463" y="74141"/>
                </a:cubicBezTo>
                <a:cubicBezTo>
                  <a:pt x="145811" y="72053"/>
                  <a:pt x="145093" y="69966"/>
                  <a:pt x="144278" y="67878"/>
                </a:cubicBezTo>
                <a:cubicBezTo>
                  <a:pt x="142320" y="62724"/>
                  <a:pt x="139907" y="57537"/>
                  <a:pt x="137036" y="52416"/>
                </a:cubicBezTo>
                <a:lnTo>
                  <a:pt x="144995" y="47817"/>
                </a:lnTo>
                <a:close/>
                <a:moveTo>
                  <a:pt x="98548" y="0"/>
                </a:moveTo>
                <a:cubicBezTo>
                  <a:pt x="97031" y="0"/>
                  <a:pt x="95753" y="1116"/>
                  <a:pt x="95544" y="2671"/>
                </a:cubicBezTo>
                <a:cubicBezTo>
                  <a:pt x="95413" y="3715"/>
                  <a:pt x="95837" y="4693"/>
                  <a:pt x="96555" y="5346"/>
                </a:cubicBezTo>
                <a:cubicBezTo>
                  <a:pt x="100665" y="8934"/>
                  <a:pt x="104579" y="13011"/>
                  <a:pt x="108298" y="17578"/>
                </a:cubicBezTo>
                <a:cubicBezTo>
                  <a:pt x="111593" y="21623"/>
                  <a:pt x="114659" y="26059"/>
                  <a:pt x="117497" y="30789"/>
                </a:cubicBezTo>
                <a:lnTo>
                  <a:pt x="114691" y="32420"/>
                </a:lnTo>
                <a:cubicBezTo>
                  <a:pt x="113224" y="33268"/>
                  <a:pt x="112734" y="35095"/>
                  <a:pt x="113550" y="36563"/>
                </a:cubicBezTo>
                <a:lnTo>
                  <a:pt x="114724" y="38553"/>
                </a:lnTo>
                <a:lnTo>
                  <a:pt x="87258" y="54406"/>
                </a:lnTo>
                <a:cubicBezTo>
                  <a:pt x="85790" y="55254"/>
                  <a:pt x="85301" y="57113"/>
                  <a:pt x="86149" y="58581"/>
                </a:cubicBezTo>
                <a:cubicBezTo>
                  <a:pt x="86716" y="59562"/>
                  <a:pt x="87734" y="60106"/>
                  <a:pt x="88785" y="60106"/>
                </a:cubicBezTo>
                <a:cubicBezTo>
                  <a:pt x="89307" y="60106"/>
                  <a:pt x="89837" y="59972"/>
                  <a:pt x="90324" y="59690"/>
                </a:cubicBezTo>
                <a:lnTo>
                  <a:pt x="117758" y="43837"/>
                </a:lnTo>
                <a:lnTo>
                  <a:pt x="120563" y="48697"/>
                </a:lnTo>
                <a:lnTo>
                  <a:pt x="53692" y="87319"/>
                </a:lnTo>
                <a:cubicBezTo>
                  <a:pt x="53274" y="87570"/>
                  <a:pt x="52802" y="87687"/>
                  <a:pt x="52337" y="87687"/>
                </a:cubicBezTo>
                <a:cubicBezTo>
                  <a:pt x="52076" y="87687"/>
                  <a:pt x="51818" y="87651"/>
                  <a:pt x="51572" y="87580"/>
                </a:cubicBezTo>
                <a:cubicBezTo>
                  <a:pt x="50724" y="87385"/>
                  <a:pt x="50202" y="86895"/>
                  <a:pt x="49778" y="86210"/>
                </a:cubicBezTo>
                <a:cubicBezTo>
                  <a:pt x="49452" y="85558"/>
                  <a:pt x="49419" y="84840"/>
                  <a:pt x="49582" y="84188"/>
                </a:cubicBezTo>
                <a:cubicBezTo>
                  <a:pt x="49811" y="83242"/>
                  <a:pt x="50300" y="82883"/>
                  <a:pt x="51050" y="82361"/>
                </a:cubicBezTo>
                <a:lnTo>
                  <a:pt x="78320" y="66606"/>
                </a:lnTo>
                <a:cubicBezTo>
                  <a:pt x="79756" y="65790"/>
                  <a:pt x="80278" y="63931"/>
                  <a:pt x="79429" y="62463"/>
                </a:cubicBezTo>
                <a:cubicBezTo>
                  <a:pt x="78863" y="61482"/>
                  <a:pt x="77845" y="60938"/>
                  <a:pt x="76793" y="60938"/>
                </a:cubicBezTo>
                <a:cubicBezTo>
                  <a:pt x="76271" y="60938"/>
                  <a:pt x="75741" y="61073"/>
                  <a:pt x="75254" y="61354"/>
                </a:cubicBezTo>
                <a:lnTo>
                  <a:pt x="47984" y="77077"/>
                </a:lnTo>
                <a:cubicBezTo>
                  <a:pt x="45896" y="78121"/>
                  <a:pt x="44265" y="80371"/>
                  <a:pt x="43678" y="82589"/>
                </a:cubicBezTo>
                <a:cubicBezTo>
                  <a:pt x="43058" y="84873"/>
                  <a:pt x="43384" y="87319"/>
                  <a:pt x="44559" y="89342"/>
                </a:cubicBezTo>
                <a:cubicBezTo>
                  <a:pt x="45798" y="91495"/>
                  <a:pt x="47788" y="92897"/>
                  <a:pt x="49974" y="93485"/>
                </a:cubicBezTo>
                <a:cubicBezTo>
                  <a:pt x="50729" y="93687"/>
                  <a:pt x="51516" y="93793"/>
                  <a:pt x="52309" y="93793"/>
                </a:cubicBezTo>
                <a:cubicBezTo>
                  <a:pt x="53812" y="93793"/>
                  <a:pt x="55339" y="93415"/>
                  <a:pt x="56726" y="92604"/>
                </a:cubicBezTo>
                <a:lnTo>
                  <a:pt x="123629" y="53982"/>
                </a:lnTo>
                <a:lnTo>
                  <a:pt x="124771" y="55972"/>
                </a:lnTo>
                <a:cubicBezTo>
                  <a:pt x="125338" y="56952"/>
                  <a:pt x="126356" y="57496"/>
                  <a:pt x="127397" y="57496"/>
                </a:cubicBezTo>
                <a:cubicBezTo>
                  <a:pt x="127914" y="57496"/>
                  <a:pt x="128437" y="57362"/>
                  <a:pt x="128914" y="57081"/>
                </a:cubicBezTo>
                <a:lnTo>
                  <a:pt x="131752" y="55482"/>
                </a:lnTo>
                <a:cubicBezTo>
                  <a:pt x="134426" y="60278"/>
                  <a:pt x="136710" y="65170"/>
                  <a:pt x="138569" y="70031"/>
                </a:cubicBezTo>
                <a:cubicBezTo>
                  <a:pt x="140689" y="75544"/>
                  <a:pt x="142255" y="80991"/>
                  <a:pt x="143332" y="86308"/>
                </a:cubicBezTo>
                <a:cubicBezTo>
                  <a:pt x="143527" y="87319"/>
                  <a:pt x="144212" y="88135"/>
                  <a:pt x="145158" y="88559"/>
                </a:cubicBezTo>
                <a:cubicBezTo>
                  <a:pt x="145530" y="88709"/>
                  <a:pt x="145917" y="88781"/>
                  <a:pt x="146300" y="88781"/>
                </a:cubicBezTo>
                <a:cubicBezTo>
                  <a:pt x="147494" y="88781"/>
                  <a:pt x="148644" y="88081"/>
                  <a:pt x="149138" y="86895"/>
                </a:cubicBezTo>
                <a:cubicBezTo>
                  <a:pt x="151845" y="80404"/>
                  <a:pt x="153248" y="73097"/>
                  <a:pt x="153346" y="65431"/>
                </a:cubicBezTo>
                <a:cubicBezTo>
                  <a:pt x="153444" y="58679"/>
                  <a:pt x="152465" y="51666"/>
                  <a:pt x="150443" y="44685"/>
                </a:cubicBezTo>
                <a:lnTo>
                  <a:pt x="153607" y="42826"/>
                </a:lnTo>
                <a:cubicBezTo>
                  <a:pt x="155173" y="42043"/>
                  <a:pt x="155792" y="40086"/>
                  <a:pt x="154912" y="38585"/>
                </a:cubicBezTo>
                <a:lnTo>
                  <a:pt x="143690" y="19176"/>
                </a:lnTo>
                <a:cubicBezTo>
                  <a:pt x="143124" y="18196"/>
                  <a:pt x="142106" y="17652"/>
                  <a:pt x="141055" y="17652"/>
                </a:cubicBezTo>
                <a:cubicBezTo>
                  <a:pt x="140532" y="17652"/>
                  <a:pt x="140002" y="17786"/>
                  <a:pt x="139515" y="18067"/>
                </a:cubicBezTo>
                <a:lnTo>
                  <a:pt x="136188" y="19992"/>
                </a:lnTo>
                <a:cubicBezTo>
                  <a:pt x="131132" y="14740"/>
                  <a:pt x="125554" y="10369"/>
                  <a:pt x="119650" y="7075"/>
                </a:cubicBezTo>
                <a:cubicBezTo>
                  <a:pt x="112995" y="3323"/>
                  <a:pt x="105982" y="942"/>
                  <a:pt x="98969" y="29"/>
                </a:cubicBezTo>
                <a:cubicBezTo>
                  <a:pt x="98827" y="10"/>
                  <a:pt x="98686" y="0"/>
                  <a:pt x="98548" y="0"/>
                </a:cubicBezTo>
                <a:close/>
                <a:moveTo>
                  <a:pt x="132102" y="91535"/>
                </a:moveTo>
                <a:cubicBezTo>
                  <a:pt x="131558" y="91535"/>
                  <a:pt x="131008" y="91680"/>
                  <a:pt x="130512" y="91984"/>
                </a:cubicBezTo>
                <a:cubicBezTo>
                  <a:pt x="129077" y="92865"/>
                  <a:pt x="128620" y="94757"/>
                  <a:pt x="129501" y="96192"/>
                </a:cubicBezTo>
                <a:lnTo>
                  <a:pt x="133546" y="102781"/>
                </a:lnTo>
                <a:cubicBezTo>
                  <a:pt x="134140" y="103736"/>
                  <a:pt x="135135" y="104263"/>
                  <a:pt x="136153" y="104263"/>
                </a:cubicBezTo>
                <a:cubicBezTo>
                  <a:pt x="136699" y="104263"/>
                  <a:pt x="137252" y="104111"/>
                  <a:pt x="137754" y="103792"/>
                </a:cubicBezTo>
                <a:cubicBezTo>
                  <a:pt x="139189" y="102912"/>
                  <a:pt x="139646" y="101052"/>
                  <a:pt x="138765" y="99584"/>
                </a:cubicBezTo>
                <a:lnTo>
                  <a:pt x="134720" y="92995"/>
                </a:lnTo>
                <a:cubicBezTo>
                  <a:pt x="134143" y="92056"/>
                  <a:pt x="133133" y="91535"/>
                  <a:pt x="132102" y="91535"/>
                </a:cubicBezTo>
                <a:close/>
                <a:moveTo>
                  <a:pt x="146300" y="93550"/>
                </a:moveTo>
                <a:cubicBezTo>
                  <a:pt x="144636" y="93550"/>
                  <a:pt x="143234" y="94920"/>
                  <a:pt x="143234" y="96616"/>
                </a:cubicBezTo>
                <a:lnTo>
                  <a:pt x="143234" y="103238"/>
                </a:lnTo>
                <a:cubicBezTo>
                  <a:pt x="143234" y="104901"/>
                  <a:pt x="144636" y="106272"/>
                  <a:pt x="146300" y="106272"/>
                </a:cubicBezTo>
                <a:cubicBezTo>
                  <a:pt x="147996" y="106272"/>
                  <a:pt x="149366" y="104901"/>
                  <a:pt x="149366" y="103238"/>
                </a:cubicBezTo>
                <a:lnTo>
                  <a:pt x="149366" y="96616"/>
                </a:lnTo>
                <a:cubicBezTo>
                  <a:pt x="149366" y="94920"/>
                  <a:pt x="147996" y="93550"/>
                  <a:pt x="146300" y="93550"/>
                </a:cubicBezTo>
                <a:close/>
                <a:moveTo>
                  <a:pt x="160531" y="93558"/>
                </a:moveTo>
                <a:cubicBezTo>
                  <a:pt x="159500" y="93558"/>
                  <a:pt x="158489" y="94078"/>
                  <a:pt x="157913" y="95018"/>
                </a:cubicBezTo>
                <a:lnTo>
                  <a:pt x="153835" y="101639"/>
                </a:lnTo>
                <a:cubicBezTo>
                  <a:pt x="152955" y="103075"/>
                  <a:pt x="153411" y="104934"/>
                  <a:pt x="154846" y="105847"/>
                </a:cubicBezTo>
                <a:cubicBezTo>
                  <a:pt x="155342" y="106152"/>
                  <a:pt x="155892" y="106296"/>
                  <a:pt x="156436" y="106296"/>
                </a:cubicBezTo>
                <a:cubicBezTo>
                  <a:pt x="157468" y="106296"/>
                  <a:pt x="158478" y="105776"/>
                  <a:pt x="159054" y="104836"/>
                </a:cubicBezTo>
                <a:lnTo>
                  <a:pt x="163132" y="98214"/>
                </a:lnTo>
                <a:cubicBezTo>
                  <a:pt x="164013" y="96779"/>
                  <a:pt x="163556" y="94887"/>
                  <a:pt x="162121" y="94006"/>
                </a:cubicBezTo>
                <a:cubicBezTo>
                  <a:pt x="161625" y="93702"/>
                  <a:pt x="161075" y="93558"/>
                  <a:pt x="160531" y="93558"/>
                </a:cubicBezTo>
                <a:close/>
                <a:moveTo>
                  <a:pt x="127250" y="145807"/>
                </a:moveTo>
                <a:cubicBezTo>
                  <a:pt x="128718" y="145807"/>
                  <a:pt x="130055" y="146394"/>
                  <a:pt x="131001" y="147373"/>
                </a:cubicBezTo>
                <a:cubicBezTo>
                  <a:pt x="131980" y="148319"/>
                  <a:pt x="132567" y="149623"/>
                  <a:pt x="132567" y="151059"/>
                </a:cubicBezTo>
                <a:cubicBezTo>
                  <a:pt x="132567" y="152494"/>
                  <a:pt x="131980" y="153799"/>
                  <a:pt x="131001" y="154745"/>
                </a:cubicBezTo>
                <a:cubicBezTo>
                  <a:pt x="130055" y="155691"/>
                  <a:pt x="128718" y="156278"/>
                  <a:pt x="127250" y="156278"/>
                </a:cubicBezTo>
                <a:lnTo>
                  <a:pt x="113452" y="156278"/>
                </a:lnTo>
                <a:lnTo>
                  <a:pt x="113452" y="145807"/>
                </a:lnTo>
                <a:close/>
                <a:moveTo>
                  <a:pt x="127250" y="162410"/>
                </a:moveTo>
                <a:cubicBezTo>
                  <a:pt x="128718" y="162410"/>
                  <a:pt x="130055" y="162997"/>
                  <a:pt x="131001" y="163943"/>
                </a:cubicBezTo>
                <a:cubicBezTo>
                  <a:pt x="131980" y="164889"/>
                  <a:pt x="132567" y="166227"/>
                  <a:pt x="132567" y="167662"/>
                </a:cubicBezTo>
                <a:cubicBezTo>
                  <a:pt x="132567" y="169097"/>
                  <a:pt x="131980" y="170402"/>
                  <a:pt x="131001" y="171348"/>
                </a:cubicBezTo>
                <a:cubicBezTo>
                  <a:pt x="130055" y="172294"/>
                  <a:pt x="128718" y="172881"/>
                  <a:pt x="127250" y="172881"/>
                </a:cubicBezTo>
                <a:lnTo>
                  <a:pt x="113452" y="172881"/>
                </a:lnTo>
                <a:lnTo>
                  <a:pt x="113452" y="162410"/>
                </a:lnTo>
                <a:close/>
                <a:moveTo>
                  <a:pt x="116159" y="133705"/>
                </a:moveTo>
                <a:cubicBezTo>
                  <a:pt x="114463" y="133705"/>
                  <a:pt x="113093" y="135075"/>
                  <a:pt x="113093" y="136771"/>
                </a:cubicBezTo>
                <a:lnTo>
                  <a:pt x="113093" y="139707"/>
                </a:lnTo>
                <a:lnTo>
                  <a:pt x="105101" y="139707"/>
                </a:lnTo>
                <a:cubicBezTo>
                  <a:pt x="103405" y="139707"/>
                  <a:pt x="102035" y="141077"/>
                  <a:pt x="102035" y="142773"/>
                </a:cubicBezTo>
                <a:cubicBezTo>
                  <a:pt x="102035" y="144437"/>
                  <a:pt x="103405" y="145807"/>
                  <a:pt x="105101" y="145807"/>
                </a:cubicBezTo>
                <a:lnTo>
                  <a:pt x="107319" y="145807"/>
                </a:lnTo>
                <a:lnTo>
                  <a:pt x="107319" y="172881"/>
                </a:lnTo>
                <a:lnTo>
                  <a:pt x="105101" y="172881"/>
                </a:lnTo>
                <a:cubicBezTo>
                  <a:pt x="103405" y="172881"/>
                  <a:pt x="102035" y="174251"/>
                  <a:pt x="102035" y="175948"/>
                </a:cubicBezTo>
                <a:cubicBezTo>
                  <a:pt x="102035" y="177644"/>
                  <a:pt x="103405" y="179014"/>
                  <a:pt x="105101" y="179014"/>
                </a:cubicBezTo>
                <a:lnTo>
                  <a:pt x="113093" y="179014"/>
                </a:lnTo>
                <a:lnTo>
                  <a:pt x="113093" y="181917"/>
                </a:lnTo>
                <a:cubicBezTo>
                  <a:pt x="113093" y="183613"/>
                  <a:pt x="114463" y="184983"/>
                  <a:pt x="116159" y="184983"/>
                </a:cubicBezTo>
                <a:cubicBezTo>
                  <a:pt x="117856" y="184983"/>
                  <a:pt x="119226" y="183613"/>
                  <a:pt x="119226" y="181917"/>
                </a:cubicBezTo>
                <a:lnTo>
                  <a:pt x="119226" y="179014"/>
                </a:lnTo>
                <a:lnTo>
                  <a:pt x="124184" y="179014"/>
                </a:lnTo>
                <a:lnTo>
                  <a:pt x="124184" y="181917"/>
                </a:lnTo>
                <a:cubicBezTo>
                  <a:pt x="124184" y="183613"/>
                  <a:pt x="125586" y="184983"/>
                  <a:pt x="127250" y="184983"/>
                </a:cubicBezTo>
                <a:cubicBezTo>
                  <a:pt x="128946" y="184983"/>
                  <a:pt x="130316" y="183613"/>
                  <a:pt x="130316" y="181917"/>
                </a:cubicBezTo>
                <a:lnTo>
                  <a:pt x="130316" y="178590"/>
                </a:lnTo>
                <a:cubicBezTo>
                  <a:pt x="132241" y="178035"/>
                  <a:pt x="133937" y="177024"/>
                  <a:pt x="135307" y="175654"/>
                </a:cubicBezTo>
                <a:cubicBezTo>
                  <a:pt x="137395" y="173599"/>
                  <a:pt x="138667" y="170761"/>
                  <a:pt x="138667" y="167662"/>
                </a:cubicBezTo>
                <a:cubicBezTo>
                  <a:pt x="138667" y="164465"/>
                  <a:pt x="137330" y="161497"/>
                  <a:pt x="135014" y="159344"/>
                </a:cubicBezTo>
                <a:cubicBezTo>
                  <a:pt x="137330" y="157224"/>
                  <a:pt x="138667" y="154223"/>
                  <a:pt x="138667" y="151059"/>
                </a:cubicBezTo>
                <a:cubicBezTo>
                  <a:pt x="138667" y="147927"/>
                  <a:pt x="137395" y="145089"/>
                  <a:pt x="135307" y="143034"/>
                </a:cubicBezTo>
                <a:cubicBezTo>
                  <a:pt x="133937" y="141664"/>
                  <a:pt x="132241" y="140653"/>
                  <a:pt x="130316" y="140098"/>
                </a:cubicBezTo>
                <a:lnTo>
                  <a:pt x="130316" y="136771"/>
                </a:lnTo>
                <a:cubicBezTo>
                  <a:pt x="130316" y="135075"/>
                  <a:pt x="128946" y="133705"/>
                  <a:pt x="127250" y="133705"/>
                </a:cubicBezTo>
                <a:cubicBezTo>
                  <a:pt x="125586" y="133705"/>
                  <a:pt x="124184" y="135075"/>
                  <a:pt x="124184" y="136771"/>
                </a:cubicBezTo>
                <a:lnTo>
                  <a:pt x="124184" y="139707"/>
                </a:lnTo>
                <a:lnTo>
                  <a:pt x="119226" y="139707"/>
                </a:lnTo>
                <a:lnTo>
                  <a:pt x="119226" y="136771"/>
                </a:lnTo>
                <a:cubicBezTo>
                  <a:pt x="119226" y="135075"/>
                  <a:pt x="117856" y="133705"/>
                  <a:pt x="116159" y="133705"/>
                </a:cubicBezTo>
                <a:close/>
                <a:moveTo>
                  <a:pt x="120335" y="126887"/>
                </a:moveTo>
                <a:cubicBezTo>
                  <a:pt x="129305" y="126887"/>
                  <a:pt x="137427" y="130508"/>
                  <a:pt x="143299" y="136380"/>
                </a:cubicBezTo>
                <a:cubicBezTo>
                  <a:pt x="149203" y="142284"/>
                  <a:pt x="152824" y="150374"/>
                  <a:pt x="152824" y="159344"/>
                </a:cubicBezTo>
                <a:cubicBezTo>
                  <a:pt x="152824" y="168315"/>
                  <a:pt x="149203" y="176437"/>
                  <a:pt x="143299" y="182308"/>
                </a:cubicBezTo>
                <a:cubicBezTo>
                  <a:pt x="137427" y="188180"/>
                  <a:pt x="129305" y="191801"/>
                  <a:pt x="120335" y="191801"/>
                </a:cubicBezTo>
                <a:cubicBezTo>
                  <a:pt x="111397" y="191801"/>
                  <a:pt x="103275" y="188180"/>
                  <a:pt x="97403" y="182308"/>
                </a:cubicBezTo>
                <a:cubicBezTo>
                  <a:pt x="91531" y="176437"/>
                  <a:pt x="87878" y="168315"/>
                  <a:pt x="87878" y="159344"/>
                </a:cubicBezTo>
                <a:cubicBezTo>
                  <a:pt x="87878" y="150374"/>
                  <a:pt x="91531" y="142284"/>
                  <a:pt x="97403" y="136380"/>
                </a:cubicBezTo>
                <a:cubicBezTo>
                  <a:pt x="103275" y="130508"/>
                  <a:pt x="111397" y="126887"/>
                  <a:pt x="120335" y="126887"/>
                </a:cubicBezTo>
                <a:close/>
                <a:moveTo>
                  <a:pt x="120335" y="120787"/>
                </a:moveTo>
                <a:cubicBezTo>
                  <a:pt x="109701" y="120787"/>
                  <a:pt x="100045" y="125093"/>
                  <a:pt x="93065" y="132074"/>
                </a:cubicBezTo>
                <a:cubicBezTo>
                  <a:pt x="86084" y="139054"/>
                  <a:pt x="81778" y="148710"/>
                  <a:pt x="81778" y="159344"/>
                </a:cubicBezTo>
                <a:cubicBezTo>
                  <a:pt x="81778" y="170011"/>
                  <a:pt x="86084" y="179666"/>
                  <a:pt x="93065" y="186647"/>
                </a:cubicBezTo>
                <a:cubicBezTo>
                  <a:pt x="100045" y="193628"/>
                  <a:pt x="109701" y="197933"/>
                  <a:pt x="120335" y="197933"/>
                </a:cubicBezTo>
                <a:cubicBezTo>
                  <a:pt x="131001" y="197933"/>
                  <a:pt x="140657" y="193628"/>
                  <a:pt x="147637" y="186647"/>
                </a:cubicBezTo>
                <a:cubicBezTo>
                  <a:pt x="154618" y="179666"/>
                  <a:pt x="158924" y="170011"/>
                  <a:pt x="158924" y="159344"/>
                </a:cubicBezTo>
                <a:cubicBezTo>
                  <a:pt x="158924" y="148710"/>
                  <a:pt x="154618" y="139054"/>
                  <a:pt x="147637" y="132074"/>
                </a:cubicBezTo>
                <a:cubicBezTo>
                  <a:pt x="140657" y="125093"/>
                  <a:pt x="131001" y="120787"/>
                  <a:pt x="120335" y="120787"/>
                </a:cubicBezTo>
                <a:close/>
                <a:moveTo>
                  <a:pt x="92107" y="101008"/>
                </a:moveTo>
                <a:cubicBezTo>
                  <a:pt x="91509" y="101008"/>
                  <a:pt x="90933" y="101174"/>
                  <a:pt x="90455" y="101476"/>
                </a:cubicBezTo>
                <a:lnTo>
                  <a:pt x="69872" y="113350"/>
                </a:lnTo>
                <a:cubicBezTo>
                  <a:pt x="68437" y="114198"/>
                  <a:pt x="67915" y="116057"/>
                  <a:pt x="68763" y="117525"/>
                </a:cubicBezTo>
                <a:cubicBezTo>
                  <a:pt x="69329" y="118506"/>
                  <a:pt x="70348" y="119050"/>
                  <a:pt x="71399" y="119050"/>
                </a:cubicBezTo>
                <a:cubicBezTo>
                  <a:pt x="71921" y="119050"/>
                  <a:pt x="72451" y="118916"/>
                  <a:pt x="72938" y="118634"/>
                </a:cubicBezTo>
                <a:lnTo>
                  <a:pt x="92608" y="107283"/>
                </a:lnTo>
                <a:lnTo>
                  <a:pt x="150704" y="118471"/>
                </a:lnTo>
                <a:lnTo>
                  <a:pt x="179050" y="162704"/>
                </a:lnTo>
                <a:lnTo>
                  <a:pt x="164274" y="202663"/>
                </a:lnTo>
                <a:lnTo>
                  <a:pt x="81843" y="202663"/>
                </a:lnTo>
                <a:lnTo>
                  <a:pt x="80636" y="180841"/>
                </a:lnTo>
                <a:cubicBezTo>
                  <a:pt x="80604" y="180253"/>
                  <a:pt x="80441" y="179764"/>
                  <a:pt x="80147" y="179307"/>
                </a:cubicBezTo>
                <a:lnTo>
                  <a:pt x="63870" y="150993"/>
                </a:lnTo>
                <a:cubicBezTo>
                  <a:pt x="63299" y="150010"/>
                  <a:pt x="62266" y="149459"/>
                  <a:pt x="61220" y="149459"/>
                </a:cubicBezTo>
                <a:cubicBezTo>
                  <a:pt x="61190" y="149459"/>
                  <a:pt x="61160" y="149459"/>
                  <a:pt x="61130" y="149460"/>
                </a:cubicBezTo>
                <a:lnTo>
                  <a:pt x="39535" y="150276"/>
                </a:lnTo>
                <a:lnTo>
                  <a:pt x="41525" y="136771"/>
                </a:lnTo>
                <a:lnTo>
                  <a:pt x="60934" y="125550"/>
                </a:lnTo>
                <a:cubicBezTo>
                  <a:pt x="62402" y="124702"/>
                  <a:pt x="62891" y="122842"/>
                  <a:pt x="62043" y="121407"/>
                </a:cubicBezTo>
                <a:cubicBezTo>
                  <a:pt x="61476" y="120426"/>
                  <a:pt x="60458" y="119868"/>
                  <a:pt x="59407" y="119868"/>
                </a:cubicBezTo>
                <a:cubicBezTo>
                  <a:pt x="58885" y="119868"/>
                  <a:pt x="58355" y="120006"/>
                  <a:pt x="57868" y="120298"/>
                </a:cubicBezTo>
                <a:lnTo>
                  <a:pt x="37187" y="132204"/>
                </a:lnTo>
                <a:cubicBezTo>
                  <a:pt x="36371" y="132694"/>
                  <a:pt x="35849" y="133509"/>
                  <a:pt x="35719" y="134422"/>
                </a:cubicBezTo>
                <a:lnTo>
                  <a:pt x="33305" y="150504"/>
                </a:lnTo>
                <a:lnTo>
                  <a:pt x="22018" y="150928"/>
                </a:lnTo>
                <a:cubicBezTo>
                  <a:pt x="20975" y="150961"/>
                  <a:pt x="20061" y="151515"/>
                  <a:pt x="19539" y="152331"/>
                </a:cubicBezTo>
                <a:lnTo>
                  <a:pt x="13798" y="161432"/>
                </a:lnTo>
                <a:cubicBezTo>
                  <a:pt x="12885" y="162834"/>
                  <a:pt x="13309" y="164726"/>
                  <a:pt x="14744" y="165640"/>
                </a:cubicBezTo>
                <a:cubicBezTo>
                  <a:pt x="15246" y="165955"/>
                  <a:pt x="15810" y="166107"/>
                  <a:pt x="16370" y="166107"/>
                </a:cubicBezTo>
                <a:cubicBezTo>
                  <a:pt x="17375" y="166107"/>
                  <a:pt x="18366" y="165616"/>
                  <a:pt x="18952" y="164694"/>
                </a:cubicBezTo>
                <a:lnTo>
                  <a:pt x="23845" y="156963"/>
                </a:lnTo>
                <a:cubicBezTo>
                  <a:pt x="35719" y="156506"/>
                  <a:pt x="47625" y="156049"/>
                  <a:pt x="59499" y="155625"/>
                </a:cubicBezTo>
                <a:lnTo>
                  <a:pt x="74602" y="181884"/>
                </a:lnTo>
                <a:lnTo>
                  <a:pt x="75743" y="202663"/>
                </a:lnTo>
                <a:lnTo>
                  <a:pt x="14124" y="202663"/>
                </a:lnTo>
                <a:lnTo>
                  <a:pt x="6622" y="184168"/>
                </a:lnTo>
                <a:lnTo>
                  <a:pt x="11515" y="176404"/>
                </a:lnTo>
                <a:cubicBezTo>
                  <a:pt x="12428" y="174969"/>
                  <a:pt x="12004" y="173077"/>
                  <a:pt x="10602" y="172164"/>
                </a:cubicBezTo>
                <a:cubicBezTo>
                  <a:pt x="10095" y="171853"/>
                  <a:pt x="9531" y="171704"/>
                  <a:pt x="8974" y="171704"/>
                </a:cubicBezTo>
                <a:cubicBezTo>
                  <a:pt x="7952" y="171704"/>
                  <a:pt x="6952" y="172202"/>
                  <a:pt x="6361" y="173110"/>
                </a:cubicBezTo>
                <a:lnTo>
                  <a:pt x="587" y="182211"/>
                </a:lnTo>
                <a:cubicBezTo>
                  <a:pt x="33" y="183091"/>
                  <a:pt x="0" y="184168"/>
                  <a:pt x="392" y="185081"/>
                </a:cubicBezTo>
                <a:lnTo>
                  <a:pt x="9264" y="206871"/>
                </a:lnTo>
                <a:cubicBezTo>
                  <a:pt x="9721" y="208045"/>
                  <a:pt x="10895" y="208763"/>
                  <a:pt x="12069" y="208763"/>
                </a:cubicBezTo>
                <a:lnTo>
                  <a:pt x="166394" y="208763"/>
                </a:lnTo>
                <a:cubicBezTo>
                  <a:pt x="167764" y="208763"/>
                  <a:pt x="168938" y="207850"/>
                  <a:pt x="169330" y="206610"/>
                </a:cubicBezTo>
                <a:lnTo>
                  <a:pt x="185281" y="163389"/>
                </a:lnTo>
                <a:cubicBezTo>
                  <a:pt x="185640" y="162443"/>
                  <a:pt x="185477" y="161399"/>
                  <a:pt x="184955" y="160616"/>
                </a:cubicBezTo>
                <a:lnTo>
                  <a:pt x="155107" y="114068"/>
                </a:lnTo>
                <a:cubicBezTo>
                  <a:pt x="154651" y="113350"/>
                  <a:pt x="153901" y="112861"/>
                  <a:pt x="153118" y="112730"/>
                </a:cubicBezTo>
                <a:lnTo>
                  <a:pt x="92640" y="101052"/>
                </a:lnTo>
                <a:cubicBezTo>
                  <a:pt x="92462" y="101023"/>
                  <a:pt x="92283" y="101008"/>
                  <a:pt x="92107" y="101008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2"/>
          <p:cNvSpPr/>
          <p:nvPr/>
        </p:nvSpPr>
        <p:spPr>
          <a:xfrm>
            <a:off x="7000708" y="3221513"/>
            <a:ext cx="442084" cy="412040"/>
          </a:xfrm>
          <a:custGeom>
            <a:avLst/>
            <a:gdLst/>
            <a:ahLst/>
            <a:cxnLst/>
            <a:rect l="l" t="t" r="r" b="b"/>
            <a:pathLst>
              <a:path w="223557" h="208364" extrusionOk="0">
                <a:moveTo>
                  <a:pt x="91903" y="26059"/>
                </a:moveTo>
                <a:cubicBezTo>
                  <a:pt x="90016" y="30740"/>
                  <a:pt x="89004" y="35875"/>
                  <a:pt x="89004" y="41219"/>
                </a:cubicBezTo>
                <a:cubicBezTo>
                  <a:pt x="89004" y="44712"/>
                  <a:pt x="89458" y="48101"/>
                  <a:pt x="90261" y="51349"/>
                </a:cubicBezTo>
                <a:cubicBezTo>
                  <a:pt x="90715" y="53061"/>
                  <a:pt x="91274" y="54738"/>
                  <a:pt x="91938" y="56379"/>
                </a:cubicBezTo>
                <a:lnTo>
                  <a:pt x="41218" y="56379"/>
                </a:lnTo>
                <a:cubicBezTo>
                  <a:pt x="37062" y="56379"/>
                  <a:pt x="33254" y="54668"/>
                  <a:pt x="30495" y="51943"/>
                </a:cubicBezTo>
                <a:cubicBezTo>
                  <a:pt x="27770" y="49184"/>
                  <a:pt x="26058" y="45376"/>
                  <a:pt x="26058" y="41219"/>
                </a:cubicBezTo>
                <a:cubicBezTo>
                  <a:pt x="26058" y="37063"/>
                  <a:pt x="27770" y="33255"/>
                  <a:pt x="30495" y="30496"/>
                </a:cubicBezTo>
                <a:cubicBezTo>
                  <a:pt x="33254" y="27771"/>
                  <a:pt x="37062" y="26059"/>
                  <a:pt x="41218" y="26059"/>
                </a:cubicBezTo>
                <a:close/>
                <a:moveTo>
                  <a:pt x="182338" y="26059"/>
                </a:moveTo>
                <a:cubicBezTo>
                  <a:pt x="186495" y="26059"/>
                  <a:pt x="190303" y="27771"/>
                  <a:pt x="193062" y="30496"/>
                </a:cubicBezTo>
                <a:cubicBezTo>
                  <a:pt x="195822" y="33255"/>
                  <a:pt x="197498" y="37063"/>
                  <a:pt x="197498" y="41219"/>
                </a:cubicBezTo>
                <a:cubicBezTo>
                  <a:pt x="197498" y="45376"/>
                  <a:pt x="195822" y="49184"/>
                  <a:pt x="193062" y="51943"/>
                </a:cubicBezTo>
                <a:cubicBezTo>
                  <a:pt x="190303" y="54668"/>
                  <a:pt x="186495" y="56379"/>
                  <a:pt x="182338" y="56379"/>
                </a:cubicBezTo>
                <a:lnTo>
                  <a:pt x="131654" y="56379"/>
                </a:lnTo>
                <a:cubicBezTo>
                  <a:pt x="133540" y="51699"/>
                  <a:pt x="134553" y="46564"/>
                  <a:pt x="134553" y="41219"/>
                </a:cubicBezTo>
                <a:cubicBezTo>
                  <a:pt x="134553" y="37761"/>
                  <a:pt x="134134" y="34373"/>
                  <a:pt x="133296" y="31159"/>
                </a:cubicBezTo>
                <a:cubicBezTo>
                  <a:pt x="132842" y="29378"/>
                  <a:pt x="132283" y="27701"/>
                  <a:pt x="131654" y="26059"/>
                </a:cubicBezTo>
                <a:close/>
                <a:moveTo>
                  <a:pt x="67277" y="102872"/>
                </a:moveTo>
                <a:cubicBezTo>
                  <a:pt x="73529" y="102872"/>
                  <a:pt x="79223" y="105422"/>
                  <a:pt x="83380" y="109579"/>
                </a:cubicBezTo>
                <a:cubicBezTo>
                  <a:pt x="87501" y="113701"/>
                  <a:pt x="90086" y="119394"/>
                  <a:pt x="90086" y="125647"/>
                </a:cubicBezTo>
                <a:lnTo>
                  <a:pt x="90086" y="138851"/>
                </a:lnTo>
                <a:lnTo>
                  <a:pt x="44502" y="138851"/>
                </a:lnTo>
                <a:lnTo>
                  <a:pt x="44502" y="125647"/>
                </a:lnTo>
                <a:cubicBezTo>
                  <a:pt x="44502" y="119394"/>
                  <a:pt x="47052" y="113701"/>
                  <a:pt x="51208" y="109579"/>
                </a:cubicBezTo>
                <a:cubicBezTo>
                  <a:pt x="55330" y="105422"/>
                  <a:pt x="61024" y="102872"/>
                  <a:pt x="67277" y="102872"/>
                </a:cubicBezTo>
                <a:close/>
                <a:moveTo>
                  <a:pt x="156280" y="102872"/>
                </a:moveTo>
                <a:cubicBezTo>
                  <a:pt x="162533" y="102872"/>
                  <a:pt x="168226" y="105422"/>
                  <a:pt x="172383" y="109579"/>
                </a:cubicBezTo>
                <a:cubicBezTo>
                  <a:pt x="176505" y="113701"/>
                  <a:pt x="179055" y="119394"/>
                  <a:pt x="179055" y="125647"/>
                </a:cubicBezTo>
                <a:lnTo>
                  <a:pt x="179055" y="138851"/>
                </a:lnTo>
                <a:lnTo>
                  <a:pt x="133505" y="138851"/>
                </a:lnTo>
                <a:lnTo>
                  <a:pt x="133505" y="125647"/>
                </a:lnTo>
                <a:cubicBezTo>
                  <a:pt x="133505" y="119394"/>
                  <a:pt x="136055" y="113701"/>
                  <a:pt x="140212" y="109579"/>
                </a:cubicBezTo>
                <a:cubicBezTo>
                  <a:pt x="144334" y="105422"/>
                  <a:pt x="150027" y="102872"/>
                  <a:pt x="156280" y="102872"/>
                </a:cubicBezTo>
                <a:close/>
                <a:moveTo>
                  <a:pt x="67277" y="158901"/>
                </a:moveTo>
                <a:cubicBezTo>
                  <a:pt x="69512" y="158901"/>
                  <a:pt x="71503" y="159775"/>
                  <a:pt x="72970" y="161242"/>
                </a:cubicBezTo>
                <a:cubicBezTo>
                  <a:pt x="74437" y="162709"/>
                  <a:pt x="75346" y="164700"/>
                  <a:pt x="75346" y="166935"/>
                </a:cubicBezTo>
                <a:cubicBezTo>
                  <a:pt x="75346" y="168298"/>
                  <a:pt x="74996" y="169555"/>
                  <a:pt x="74437" y="170638"/>
                </a:cubicBezTo>
                <a:cubicBezTo>
                  <a:pt x="73844" y="171791"/>
                  <a:pt x="73005" y="172769"/>
                  <a:pt x="71957" y="173502"/>
                </a:cubicBezTo>
                <a:cubicBezTo>
                  <a:pt x="71049" y="174166"/>
                  <a:pt x="70560" y="175144"/>
                  <a:pt x="70560" y="176157"/>
                </a:cubicBezTo>
                <a:lnTo>
                  <a:pt x="70560" y="185030"/>
                </a:lnTo>
                <a:cubicBezTo>
                  <a:pt x="70560" y="185938"/>
                  <a:pt x="70176" y="186741"/>
                  <a:pt x="69582" y="187335"/>
                </a:cubicBezTo>
                <a:cubicBezTo>
                  <a:pt x="68988" y="187929"/>
                  <a:pt x="68185" y="188313"/>
                  <a:pt x="67277" y="188313"/>
                </a:cubicBezTo>
                <a:cubicBezTo>
                  <a:pt x="66368" y="188313"/>
                  <a:pt x="65565" y="187929"/>
                  <a:pt x="64971" y="187335"/>
                </a:cubicBezTo>
                <a:cubicBezTo>
                  <a:pt x="64377" y="186741"/>
                  <a:pt x="63993" y="185938"/>
                  <a:pt x="63993" y="185030"/>
                </a:cubicBezTo>
                <a:lnTo>
                  <a:pt x="63993" y="176157"/>
                </a:lnTo>
                <a:cubicBezTo>
                  <a:pt x="63993" y="175004"/>
                  <a:pt x="63364" y="173956"/>
                  <a:pt x="62456" y="173398"/>
                </a:cubicBezTo>
                <a:cubicBezTo>
                  <a:pt x="61478" y="172664"/>
                  <a:pt x="60675" y="171721"/>
                  <a:pt x="60116" y="170638"/>
                </a:cubicBezTo>
                <a:cubicBezTo>
                  <a:pt x="59557" y="169555"/>
                  <a:pt x="59208" y="168298"/>
                  <a:pt x="59208" y="166935"/>
                </a:cubicBezTo>
                <a:cubicBezTo>
                  <a:pt x="59208" y="164700"/>
                  <a:pt x="60116" y="162709"/>
                  <a:pt x="61583" y="161242"/>
                </a:cubicBezTo>
                <a:cubicBezTo>
                  <a:pt x="63050" y="159775"/>
                  <a:pt x="65041" y="158901"/>
                  <a:pt x="67277" y="158901"/>
                </a:cubicBezTo>
                <a:close/>
                <a:moveTo>
                  <a:pt x="156280" y="158901"/>
                </a:moveTo>
                <a:cubicBezTo>
                  <a:pt x="158516" y="158901"/>
                  <a:pt x="160507" y="159775"/>
                  <a:pt x="161974" y="161242"/>
                </a:cubicBezTo>
                <a:cubicBezTo>
                  <a:pt x="163441" y="162709"/>
                  <a:pt x="164314" y="164700"/>
                  <a:pt x="164349" y="166935"/>
                </a:cubicBezTo>
                <a:cubicBezTo>
                  <a:pt x="164349" y="168298"/>
                  <a:pt x="164000" y="169555"/>
                  <a:pt x="163441" y="170638"/>
                </a:cubicBezTo>
                <a:cubicBezTo>
                  <a:pt x="162847" y="171791"/>
                  <a:pt x="162009" y="172769"/>
                  <a:pt x="160961" y="173502"/>
                </a:cubicBezTo>
                <a:cubicBezTo>
                  <a:pt x="160053" y="174166"/>
                  <a:pt x="159564" y="175144"/>
                  <a:pt x="159564" y="176157"/>
                </a:cubicBezTo>
                <a:lnTo>
                  <a:pt x="159564" y="185030"/>
                </a:lnTo>
                <a:cubicBezTo>
                  <a:pt x="159564" y="185938"/>
                  <a:pt x="159179" y="186741"/>
                  <a:pt x="158586" y="187335"/>
                </a:cubicBezTo>
                <a:cubicBezTo>
                  <a:pt x="157992" y="187929"/>
                  <a:pt x="157188" y="188313"/>
                  <a:pt x="156280" y="188313"/>
                </a:cubicBezTo>
                <a:cubicBezTo>
                  <a:pt x="155372" y="188313"/>
                  <a:pt x="154568" y="187929"/>
                  <a:pt x="153975" y="187335"/>
                </a:cubicBezTo>
                <a:cubicBezTo>
                  <a:pt x="153381" y="186741"/>
                  <a:pt x="152997" y="185938"/>
                  <a:pt x="152997" y="185030"/>
                </a:cubicBezTo>
                <a:lnTo>
                  <a:pt x="152997" y="176157"/>
                </a:lnTo>
                <a:cubicBezTo>
                  <a:pt x="152997" y="175004"/>
                  <a:pt x="152368" y="173956"/>
                  <a:pt x="151460" y="173398"/>
                </a:cubicBezTo>
                <a:cubicBezTo>
                  <a:pt x="150482" y="172664"/>
                  <a:pt x="149678" y="171721"/>
                  <a:pt x="149119" y="170638"/>
                </a:cubicBezTo>
                <a:cubicBezTo>
                  <a:pt x="148560" y="169555"/>
                  <a:pt x="148246" y="168298"/>
                  <a:pt x="148246" y="166935"/>
                </a:cubicBezTo>
                <a:cubicBezTo>
                  <a:pt x="148246" y="164700"/>
                  <a:pt x="149119" y="162709"/>
                  <a:pt x="150586" y="161242"/>
                </a:cubicBezTo>
                <a:cubicBezTo>
                  <a:pt x="152053" y="159775"/>
                  <a:pt x="154045" y="158901"/>
                  <a:pt x="156280" y="158901"/>
                </a:cubicBezTo>
                <a:close/>
                <a:moveTo>
                  <a:pt x="67277" y="152334"/>
                </a:moveTo>
                <a:cubicBezTo>
                  <a:pt x="63260" y="152334"/>
                  <a:pt x="59592" y="153976"/>
                  <a:pt x="56972" y="156631"/>
                </a:cubicBezTo>
                <a:cubicBezTo>
                  <a:pt x="54317" y="159251"/>
                  <a:pt x="52676" y="162918"/>
                  <a:pt x="52676" y="166935"/>
                </a:cubicBezTo>
                <a:cubicBezTo>
                  <a:pt x="52676" y="169346"/>
                  <a:pt x="53269" y="171616"/>
                  <a:pt x="54317" y="173607"/>
                </a:cubicBezTo>
                <a:cubicBezTo>
                  <a:pt x="55086" y="175179"/>
                  <a:pt x="56169" y="176541"/>
                  <a:pt x="57426" y="177729"/>
                </a:cubicBezTo>
                <a:lnTo>
                  <a:pt x="57426" y="185030"/>
                </a:lnTo>
                <a:cubicBezTo>
                  <a:pt x="57426" y="187719"/>
                  <a:pt x="58544" y="190199"/>
                  <a:pt x="60325" y="191981"/>
                </a:cubicBezTo>
                <a:cubicBezTo>
                  <a:pt x="62107" y="193762"/>
                  <a:pt x="64587" y="194845"/>
                  <a:pt x="67277" y="194845"/>
                </a:cubicBezTo>
                <a:cubicBezTo>
                  <a:pt x="69966" y="194845"/>
                  <a:pt x="72446" y="193762"/>
                  <a:pt x="74228" y="191981"/>
                </a:cubicBezTo>
                <a:cubicBezTo>
                  <a:pt x="76009" y="190199"/>
                  <a:pt x="77092" y="187719"/>
                  <a:pt x="77092" y="185030"/>
                </a:cubicBezTo>
                <a:lnTo>
                  <a:pt x="77092" y="177729"/>
                </a:lnTo>
                <a:cubicBezTo>
                  <a:pt x="78385" y="176541"/>
                  <a:pt x="79432" y="175179"/>
                  <a:pt x="80271" y="173607"/>
                </a:cubicBezTo>
                <a:cubicBezTo>
                  <a:pt x="81284" y="171616"/>
                  <a:pt x="81878" y="169346"/>
                  <a:pt x="81878" y="166935"/>
                </a:cubicBezTo>
                <a:cubicBezTo>
                  <a:pt x="81878" y="162918"/>
                  <a:pt x="80236" y="159251"/>
                  <a:pt x="77616" y="156631"/>
                </a:cubicBezTo>
                <a:cubicBezTo>
                  <a:pt x="74961" y="153976"/>
                  <a:pt x="71294" y="152334"/>
                  <a:pt x="67277" y="152334"/>
                </a:cubicBezTo>
                <a:close/>
                <a:moveTo>
                  <a:pt x="156280" y="152334"/>
                </a:moveTo>
                <a:cubicBezTo>
                  <a:pt x="152263" y="152334"/>
                  <a:pt x="148595" y="153976"/>
                  <a:pt x="145976" y="156631"/>
                </a:cubicBezTo>
                <a:cubicBezTo>
                  <a:pt x="143321" y="159251"/>
                  <a:pt x="141679" y="162918"/>
                  <a:pt x="141679" y="166935"/>
                </a:cubicBezTo>
                <a:cubicBezTo>
                  <a:pt x="141679" y="169346"/>
                  <a:pt x="142273" y="171616"/>
                  <a:pt x="143321" y="173607"/>
                </a:cubicBezTo>
                <a:cubicBezTo>
                  <a:pt x="144124" y="175179"/>
                  <a:pt x="145172" y="176541"/>
                  <a:pt x="146465" y="177729"/>
                </a:cubicBezTo>
                <a:lnTo>
                  <a:pt x="146465" y="185030"/>
                </a:lnTo>
                <a:cubicBezTo>
                  <a:pt x="146465" y="187719"/>
                  <a:pt x="147547" y="190199"/>
                  <a:pt x="149329" y="191981"/>
                </a:cubicBezTo>
                <a:cubicBezTo>
                  <a:pt x="151110" y="193762"/>
                  <a:pt x="153590" y="194845"/>
                  <a:pt x="156280" y="194845"/>
                </a:cubicBezTo>
                <a:cubicBezTo>
                  <a:pt x="158970" y="194845"/>
                  <a:pt x="161450" y="193762"/>
                  <a:pt x="163231" y="191981"/>
                </a:cubicBezTo>
                <a:cubicBezTo>
                  <a:pt x="165013" y="190199"/>
                  <a:pt x="166131" y="187719"/>
                  <a:pt x="166131" y="185030"/>
                </a:cubicBezTo>
                <a:lnTo>
                  <a:pt x="166131" y="177729"/>
                </a:lnTo>
                <a:cubicBezTo>
                  <a:pt x="167388" y="176541"/>
                  <a:pt x="168471" y="175179"/>
                  <a:pt x="169239" y="173607"/>
                </a:cubicBezTo>
                <a:cubicBezTo>
                  <a:pt x="170287" y="171616"/>
                  <a:pt x="170881" y="169346"/>
                  <a:pt x="170881" y="166935"/>
                </a:cubicBezTo>
                <a:cubicBezTo>
                  <a:pt x="170881" y="162918"/>
                  <a:pt x="169239" y="159251"/>
                  <a:pt x="166620" y="156631"/>
                </a:cubicBezTo>
                <a:cubicBezTo>
                  <a:pt x="163965" y="153976"/>
                  <a:pt x="160297" y="152334"/>
                  <a:pt x="156280" y="152334"/>
                </a:cubicBezTo>
                <a:close/>
                <a:moveTo>
                  <a:pt x="41218" y="1"/>
                </a:moveTo>
                <a:cubicBezTo>
                  <a:pt x="29866" y="1"/>
                  <a:pt x="19596" y="4647"/>
                  <a:pt x="12121" y="12087"/>
                </a:cubicBezTo>
                <a:cubicBezTo>
                  <a:pt x="4646" y="19562"/>
                  <a:pt x="0" y="29867"/>
                  <a:pt x="0" y="41219"/>
                </a:cubicBezTo>
                <a:cubicBezTo>
                  <a:pt x="0" y="44433"/>
                  <a:pt x="384" y="47542"/>
                  <a:pt x="1083" y="50546"/>
                </a:cubicBezTo>
                <a:cubicBezTo>
                  <a:pt x="1816" y="53655"/>
                  <a:pt x="2899" y="56624"/>
                  <a:pt x="4262" y="59418"/>
                </a:cubicBezTo>
                <a:cubicBezTo>
                  <a:pt x="4839" y="60572"/>
                  <a:pt x="6010" y="61240"/>
                  <a:pt x="7233" y="61240"/>
                </a:cubicBezTo>
                <a:cubicBezTo>
                  <a:pt x="7712" y="61240"/>
                  <a:pt x="8200" y="61137"/>
                  <a:pt x="8663" y="60920"/>
                </a:cubicBezTo>
                <a:cubicBezTo>
                  <a:pt x="10270" y="60117"/>
                  <a:pt x="10933" y="58161"/>
                  <a:pt x="10130" y="56519"/>
                </a:cubicBezTo>
                <a:cubicBezTo>
                  <a:pt x="8977" y="54179"/>
                  <a:pt x="8069" y="51699"/>
                  <a:pt x="7440" y="49079"/>
                </a:cubicBezTo>
                <a:cubicBezTo>
                  <a:pt x="6881" y="46564"/>
                  <a:pt x="6532" y="43944"/>
                  <a:pt x="6532" y="41219"/>
                </a:cubicBezTo>
                <a:cubicBezTo>
                  <a:pt x="6532" y="31683"/>
                  <a:pt x="10444" y="23020"/>
                  <a:pt x="16732" y="16733"/>
                </a:cubicBezTo>
                <a:cubicBezTo>
                  <a:pt x="23019" y="10445"/>
                  <a:pt x="31682" y="6533"/>
                  <a:pt x="41218" y="6533"/>
                </a:cubicBezTo>
                <a:lnTo>
                  <a:pt x="93335" y="6533"/>
                </a:lnTo>
                <a:cubicBezTo>
                  <a:pt x="96164" y="6533"/>
                  <a:pt x="98889" y="6882"/>
                  <a:pt x="101474" y="7511"/>
                </a:cubicBezTo>
                <a:cubicBezTo>
                  <a:pt x="102696" y="7791"/>
                  <a:pt x="103919" y="8175"/>
                  <a:pt x="105107" y="8594"/>
                </a:cubicBezTo>
                <a:cubicBezTo>
                  <a:pt x="103674" y="9677"/>
                  <a:pt x="102347" y="10864"/>
                  <a:pt x="101124" y="12087"/>
                </a:cubicBezTo>
                <a:cubicBezTo>
                  <a:pt x="98854" y="14357"/>
                  <a:pt x="96863" y="16873"/>
                  <a:pt x="95186" y="19597"/>
                </a:cubicBezTo>
                <a:cubicBezTo>
                  <a:pt x="94557" y="19527"/>
                  <a:pt x="93929" y="19492"/>
                  <a:pt x="93335" y="19492"/>
                </a:cubicBezTo>
                <a:lnTo>
                  <a:pt x="41218" y="19492"/>
                </a:lnTo>
                <a:cubicBezTo>
                  <a:pt x="35245" y="19492"/>
                  <a:pt x="29831" y="21937"/>
                  <a:pt x="25884" y="25885"/>
                </a:cubicBezTo>
                <a:cubicBezTo>
                  <a:pt x="21936" y="29832"/>
                  <a:pt x="19491" y="35246"/>
                  <a:pt x="19491" y="41219"/>
                </a:cubicBezTo>
                <a:cubicBezTo>
                  <a:pt x="19491" y="47192"/>
                  <a:pt x="21936" y="52607"/>
                  <a:pt x="25884" y="56554"/>
                </a:cubicBezTo>
                <a:cubicBezTo>
                  <a:pt x="29831" y="60501"/>
                  <a:pt x="35245" y="62946"/>
                  <a:pt x="41218" y="62946"/>
                </a:cubicBezTo>
                <a:lnTo>
                  <a:pt x="93335" y="62946"/>
                </a:lnTo>
                <a:cubicBezTo>
                  <a:pt x="99308" y="62946"/>
                  <a:pt x="104757" y="60501"/>
                  <a:pt x="108670" y="56554"/>
                </a:cubicBezTo>
                <a:cubicBezTo>
                  <a:pt x="112302" y="52956"/>
                  <a:pt x="114643" y="48066"/>
                  <a:pt x="115027" y="42686"/>
                </a:cubicBezTo>
                <a:cubicBezTo>
                  <a:pt x="115341" y="37621"/>
                  <a:pt x="115586" y="34408"/>
                  <a:pt x="119498" y="30496"/>
                </a:cubicBezTo>
                <a:cubicBezTo>
                  <a:pt x="121035" y="28994"/>
                  <a:pt x="122886" y="27771"/>
                  <a:pt x="124947" y="27002"/>
                </a:cubicBezTo>
                <a:cubicBezTo>
                  <a:pt x="125786" y="28854"/>
                  <a:pt x="126449" y="30740"/>
                  <a:pt x="126938" y="32731"/>
                </a:cubicBezTo>
                <a:cubicBezTo>
                  <a:pt x="127637" y="35456"/>
                  <a:pt x="128021" y="38285"/>
                  <a:pt x="128021" y="41219"/>
                </a:cubicBezTo>
                <a:cubicBezTo>
                  <a:pt x="128021" y="50755"/>
                  <a:pt x="124109" y="59418"/>
                  <a:pt x="117821" y="65706"/>
                </a:cubicBezTo>
                <a:cubicBezTo>
                  <a:pt x="111534" y="71993"/>
                  <a:pt x="102871" y="75871"/>
                  <a:pt x="93335" y="75871"/>
                </a:cubicBezTo>
                <a:lnTo>
                  <a:pt x="41218" y="75871"/>
                </a:lnTo>
                <a:cubicBezTo>
                  <a:pt x="36922" y="75871"/>
                  <a:pt x="32800" y="75102"/>
                  <a:pt x="29027" y="73670"/>
                </a:cubicBezTo>
                <a:cubicBezTo>
                  <a:pt x="25080" y="72168"/>
                  <a:pt x="21482" y="69967"/>
                  <a:pt x="18339" y="67208"/>
                </a:cubicBezTo>
                <a:cubicBezTo>
                  <a:pt x="17734" y="66667"/>
                  <a:pt x="16977" y="66401"/>
                  <a:pt x="16216" y="66401"/>
                </a:cubicBezTo>
                <a:cubicBezTo>
                  <a:pt x="15308" y="66401"/>
                  <a:pt x="14393" y="66781"/>
                  <a:pt x="13728" y="67522"/>
                </a:cubicBezTo>
                <a:cubicBezTo>
                  <a:pt x="12540" y="68885"/>
                  <a:pt x="12680" y="70945"/>
                  <a:pt x="14042" y="72133"/>
                </a:cubicBezTo>
                <a:cubicBezTo>
                  <a:pt x="17710" y="75382"/>
                  <a:pt x="22006" y="78001"/>
                  <a:pt x="26722" y="79783"/>
                </a:cubicBezTo>
                <a:cubicBezTo>
                  <a:pt x="31263" y="81495"/>
                  <a:pt x="36153" y="82438"/>
                  <a:pt x="41218" y="82438"/>
                </a:cubicBezTo>
                <a:lnTo>
                  <a:pt x="64028" y="82438"/>
                </a:lnTo>
                <a:lnTo>
                  <a:pt x="64028" y="96515"/>
                </a:lnTo>
                <a:cubicBezTo>
                  <a:pt x="57251" y="97248"/>
                  <a:pt x="51139" y="100357"/>
                  <a:pt x="46563" y="104933"/>
                </a:cubicBezTo>
                <a:cubicBezTo>
                  <a:pt x="41253" y="110243"/>
                  <a:pt x="37935" y="117578"/>
                  <a:pt x="37935" y="125647"/>
                </a:cubicBezTo>
                <a:lnTo>
                  <a:pt x="37935" y="139340"/>
                </a:lnTo>
                <a:cubicBezTo>
                  <a:pt x="36153" y="139864"/>
                  <a:pt x="34512" y="140877"/>
                  <a:pt x="33219" y="142169"/>
                </a:cubicBezTo>
                <a:cubicBezTo>
                  <a:pt x="31158" y="144230"/>
                  <a:pt x="29901" y="147060"/>
                  <a:pt x="29901" y="150169"/>
                </a:cubicBezTo>
                <a:lnTo>
                  <a:pt x="29901" y="166202"/>
                </a:lnTo>
                <a:cubicBezTo>
                  <a:pt x="29901" y="167983"/>
                  <a:pt x="31368" y="169450"/>
                  <a:pt x="33184" y="169450"/>
                </a:cubicBezTo>
                <a:cubicBezTo>
                  <a:pt x="34966" y="169450"/>
                  <a:pt x="36433" y="167983"/>
                  <a:pt x="36433" y="166202"/>
                </a:cubicBezTo>
                <a:lnTo>
                  <a:pt x="36433" y="150169"/>
                </a:lnTo>
                <a:cubicBezTo>
                  <a:pt x="36433" y="148841"/>
                  <a:pt x="36992" y="147654"/>
                  <a:pt x="37865" y="146815"/>
                </a:cubicBezTo>
                <a:cubicBezTo>
                  <a:pt x="38703" y="145942"/>
                  <a:pt x="39891" y="145383"/>
                  <a:pt x="41218" y="145383"/>
                </a:cubicBezTo>
                <a:lnTo>
                  <a:pt x="93335" y="145383"/>
                </a:lnTo>
                <a:cubicBezTo>
                  <a:pt x="94662" y="145383"/>
                  <a:pt x="95850" y="145942"/>
                  <a:pt x="96723" y="146815"/>
                </a:cubicBezTo>
                <a:cubicBezTo>
                  <a:pt x="97596" y="147654"/>
                  <a:pt x="98120" y="148841"/>
                  <a:pt x="98120" y="150169"/>
                </a:cubicBezTo>
                <a:lnTo>
                  <a:pt x="98120" y="197046"/>
                </a:lnTo>
                <a:cubicBezTo>
                  <a:pt x="98120" y="198338"/>
                  <a:pt x="97596" y="199526"/>
                  <a:pt x="96723" y="200399"/>
                </a:cubicBezTo>
                <a:cubicBezTo>
                  <a:pt x="95850" y="201272"/>
                  <a:pt x="94662" y="201796"/>
                  <a:pt x="93335" y="201796"/>
                </a:cubicBezTo>
                <a:lnTo>
                  <a:pt x="41218" y="201796"/>
                </a:lnTo>
                <a:cubicBezTo>
                  <a:pt x="39891" y="201796"/>
                  <a:pt x="38703" y="201272"/>
                  <a:pt x="37865" y="200399"/>
                </a:cubicBezTo>
                <a:cubicBezTo>
                  <a:pt x="36992" y="199526"/>
                  <a:pt x="36433" y="198338"/>
                  <a:pt x="36433" y="197046"/>
                </a:cubicBezTo>
                <a:lnTo>
                  <a:pt x="36433" y="181012"/>
                </a:lnTo>
                <a:cubicBezTo>
                  <a:pt x="36433" y="179196"/>
                  <a:pt x="34966" y="177729"/>
                  <a:pt x="33184" y="177729"/>
                </a:cubicBezTo>
                <a:cubicBezTo>
                  <a:pt x="31368" y="177729"/>
                  <a:pt x="29901" y="179196"/>
                  <a:pt x="29901" y="181012"/>
                </a:cubicBezTo>
                <a:lnTo>
                  <a:pt x="29901" y="197046"/>
                </a:lnTo>
                <a:cubicBezTo>
                  <a:pt x="29901" y="200155"/>
                  <a:pt x="31158" y="202984"/>
                  <a:pt x="33219" y="205010"/>
                </a:cubicBezTo>
                <a:cubicBezTo>
                  <a:pt x="35245" y="207071"/>
                  <a:pt x="38109" y="208363"/>
                  <a:pt x="41218" y="208363"/>
                </a:cubicBezTo>
                <a:lnTo>
                  <a:pt x="93335" y="208363"/>
                </a:lnTo>
                <a:cubicBezTo>
                  <a:pt x="96444" y="208363"/>
                  <a:pt x="99273" y="207071"/>
                  <a:pt x="101334" y="205010"/>
                </a:cubicBezTo>
                <a:cubicBezTo>
                  <a:pt x="103395" y="202984"/>
                  <a:pt x="104652" y="200155"/>
                  <a:pt x="104652" y="197046"/>
                </a:cubicBezTo>
                <a:lnTo>
                  <a:pt x="104652" y="150169"/>
                </a:lnTo>
                <a:cubicBezTo>
                  <a:pt x="104652" y="147060"/>
                  <a:pt x="103395" y="144230"/>
                  <a:pt x="101334" y="142169"/>
                </a:cubicBezTo>
                <a:cubicBezTo>
                  <a:pt x="100042" y="140877"/>
                  <a:pt x="98435" y="139864"/>
                  <a:pt x="96618" y="139340"/>
                </a:cubicBezTo>
                <a:lnTo>
                  <a:pt x="96618" y="125647"/>
                </a:lnTo>
                <a:cubicBezTo>
                  <a:pt x="96618" y="117578"/>
                  <a:pt x="93300" y="110243"/>
                  <a:pt x="87991" y="104933"/>
                </a:cubicBezTo>
                <a:cubicBezTo>
                  <a:pt x="83415" y="100357"/>
                  <a:pt x="77337" y="97248"/>
                  <a:pt x="70525" y="96515"/>
                </a:cubicBezTo>
                <a:lnTo>
                  <a:pt x="70525" y="82438"/>
                </a:lnTo>
                <a:lnTo>
                  <a:pt x="93335" y="82438"/>
                </a:lnTo>
                <a:cubicBezTo>
                  <a:pt x="99972" y="82438"/>
                  <a:pt x="106224" y="80866"/>
                  <a:pt x="111778" y="78036"/>
                </a:cubicBezTo>
                <a:cubicBezTo>
                  <a:pt x="114328" y="79329"/>
                  <a:pt x="117053" y="80377"/>
                  <a:pt x="119882" y="81110"/>
                </a:cubicBezTo>
                <a:cubicBezTo>
                  <a:pt x="123201" y="81984"/>
                  <a:pt x="126694" y="82438"/>
                  <a:pt x="130222" y="82438"/>
                </a:cubicBezTo>
                <a:lnTo>
                  <a:pt x="153032" y="82438"/>
                </a:lnTo>
                <a:lnTo>
                  <a:pt x="153032" y="96515"/>
                </a:lnTo>
                <a:cubicBezTo>
                  <a:pt x="146255" y="97248"/>
                  <a:pt x="140142" y="100357"/>
                  <a:pt x="135566" y="104933"/>
                </a:cubicBezTo>
                <a:cubicBezTo>
                  <a:pt x="130257" y="110243"/>
                  <a:pt x="126938" y="117578"/>
                  <a:pt x="126938" y="125647"/>
                </a:cubicBezTo>
                <a:lnTo>
                  <a:pt x="126938" y="139340"/>
                </a:lnTo>
                <a:cubicBezTo>
                  <a:pt x="125157" y="139864"/>
                  <a:pt x="123515" y="140877"/>
                  <a:pt x="122223" y="142169"/>
                </a:cubicBezTo>
                <a:cubicBezTo>
                  <a:pt x="120162" y="144230"/>
                  <a:pt x="118904" y="147060"/>
                  <a:pt x="118904" y="150169"/>
                </a:cubicBezTo>
                <a:lnTo>
                  <a:pt x="118904" y="166202"/>
                </a:lnTo>
                <a:cubicBezTo>
                  <a:pt x="118904" y="167983"/>
                  <a:pt x="120371" y="169450"/>
                  <a:pt x="122188" y="169450"/>
                </a:cubicBezTo>
                <a:cubicBezTo>
                  <a:pt x="123969" y="169450"/>
                  <a:pt x="125436" y="167983"/>
                  <a:pt x="125436" y="166202"/>
                </a:cubicBezTo>
                <a:lnTo>
                  <a:pt x="125436" y="150169"/>
                </a:lnTo>
                <a:cubicBezTo>
                  <a:pt x="125436" y="148841"/>
                  <a:pt x="125995" y="147654"/>
                  <a:pt x="126868" y="146815"/>
                </a:cubicBezTo>
                <a:cubicBezTo>
                  <a:pt x="127707" y="145942"/>
                  <a:pt x="128894" y="145383"/>
                  <a:pt x="130222" y="145383"/>
                </a:cubicBezTo>
                <a:lnTo>
                  <a:pt x="182338" y="145383"/>
                </a:lnTo>
                <a:cubicBezTo>
                  <a:pt x="183666" y="145383"/>
                  <a:pt x="184853" y="145942"/>
                  <a:pt x="185727" y="146815"/>
                </a:cubicBezTo>
                <a:cubicBezTo>
                  <a:pt x="186600" y="147654"/>
                  <a:pt x="187124" y="148841"/>
                  <a:pt x="187124" y="150169"/>
                </a:cubicBezTo>
                <a:lnTo>
                  <a:pt x="187124" y="197046"/>
                </a:lnTo>
                <a:cubicBezTo>
                  <a:pt x="187124" y="198338"/>
                  <a:pt x="186600" y="199526"/>
                  <a:pt x="185727" y="200399"/>
                </a:cubicBezTo>
                <a:cubicBezTo>
                  <a:pt x="184853" y="201272"/>
                  <a:pt x="183666" y="201796"/>
                  <a:pt x="182338" y="201796"/>
                </a:cubicBezTo>
                <a:lnTo>
                  <a:pt x="130222" y="201796"/>
                </a:lnTo>
                <a:cubicBezTo>
                  <a:pt x="128894" y="201796"/>
                  <a:pt x="127707" y="201272"/>
                  <a:pt x="126868" y="200399"/>
                </a:cubicBezTo>
                <a:cubicBezTo>
                  <a:pt x="125995" y="199526"/>
                  <a:pt x="125436" y="198338"/>
                  <a:pt x="125436" y="197046"/>
                </a:cubicBezTo>
                <a:lnTo>
                  <a:pt x="125436" y="181012"/>
                </a:lnTo>
                <a:cubicBezTo>
                  <a:pt x="125436" y="179196"/>
                  <a:pt x="123969" y="177764"/>
                  <a:pt x="122188" y="177764"/>
                </a:cubicBezTo>
                <a:cubicBezTo>
                  <a:pt x="120371" y="177764"/>
                  <a:pt x="118904" y="179196"/>
                  <a:pt x="118904" y="181012"/>
                </a:cubicBezTo>
                <a:lnTo>
                  <a:pt x="118904" y="197046"/>
                </a:lnTo>
                <a:cubicBezTo>
                  <a:pt x="118904" y="200155"/>
                  <a:pt x="120162" y="202984"/>
                  <a:pt x="122223" y="205010"/>
                </a:cubicBezTo>
                <a:cubicBezTo>
                  <a:pt x="124249" y="207071"/>
                  <a:pt x="127113" y="208363"/>
                  <a:pt x="130222" y="208363"/>
                </a:cubicBezTo>
                <a:lnTo>
                  <a:pt x="182338" y="208363"/>
                </a:lnTo>
                <a:cubicBezTo>
                  <a:pt x="185447" y="208363"/>
                  <a:pt x="188277" y="207071"/>
                  <a:pt x="190338" y="205010"/>
                </a:cubicBezTo>
                <a:cubicBezTo>
                  <a:pt x="192398" y="202984"/>
                  <a:pt x="193656" y="200155"/>
                  <a:pt x="193656" y="197046"/>
                </a:cubicBezTo>
                <a:lnTo>
                  <a:pt x="193656" y="150169"/>
                </a:lnTo>
                <a:cubicBezTo>
                  <a:pt x="193656" y="147060"/>
                  <a:pt x="192398" y="144230"/>
                  <a:pt x="190338" y="142169"/>
                </a:cubicBezTo>
                <a:cubicBezTo>
                  <a:pt x="189045" y="140877"/>
                  <a:pt x="187438" y="139864"/>
                  <a:pt x="185622" y="139340"/>
                </a:cubicBezTo>
                <a:lnTo>
                  <a:pt x="185622" y="125682"/>
                </a:lnTo>
                <a:cubicBezTo>
                  <a:pt x="185622" y="117578"/>
                  <a:pt x="182303" y="110243"/>
                  <a:pt x="176994" y="104933"/>
                </a:cubicBezTo>
                <a:cubicBezTo>
                  <a:pt x="172418" y="100357"/>
                  <a:pt x="166340" y="97248"/>
                  <a:pt x="159529" y="96515"/>
                </a:cubicBezTo>
                <a:lnTo>
                  <a:pt x="159529" y="82438"/>
                </a:lnTo>
                <a:lnTo>
                  <a:pt x="182338" y="82438"/>
                </a:lnTo>
                <a:cubicBezTo>
                  <a:pt x="193691" y="82438"/>
                  <a:pt x="203995" y="77792"/>
                  <a:pt x="211436" y="70317"/>
                </a:cubicBezTo>
                <a:cubicBezTo>
                  <a:pt x="218911" y="62876"/>
                  <a:pt x="223557" y="52537"/>
                  <a:pt x="223557" y="41219"/>
                </a:cubicBezTo>
                <a:cubicBezTo>
                  <a:pt x="223557" y="37552"/>
                  <a:pt x="223068" y="33954"/>
                  <a:pt x="222159" y="30530"/>
                </a:cubicBezTo>
                <a:cubicBezTo>
                  <a:pt x="221181" y="27037"/>
                  <a:pt x="219784" y="23684"/>
                  <a:pt x="218003" y="20610"/>
                </a:cubicBezTo>
                <a:cubicBezTo>
                  <a:pt x="217396" y="19560"/>
                  <a:pt x="216290" y="18977"/>
                  <a:pt x="215164" y="18977"/>
                </a:cubicBezTo>
                <a:cubicBezTo>
                  <a:pt x="214605" y="18977"/>
                  <a:pt x="214042" y="19121"/>
                  <a:pt x="213532" y="19422"/>
                </a:cubicBezTo>
                <a:cubicBezTo>
                  <a:pt x="211960" y="20296"/>
                  <a:pt x="211436" y="22322"/>
                  <a:pt x="212344" y="23859"/>
                </a:cubicBezTo>
                <a:cubicBezTo>
                  <a:pt x="213846" y="26444"/>
                  <a:pt x="215034" y="29273"/>
                  <a:pt x="215837" y="32242"/>
                </a:cubicBezTo>
                <a:cubicBezTo>
                  <a:pt x="216605" y="35071"/>
                  <a:pt x="217025" y="38110"/>
                  <a:pt x="217025" y="41219"/>
                </a:cubicBezTo>
                <a:cubicBezTo>
                  <a:pt x="217025" y="50755"/>
                  <a:pt x="213112" y="59418"/>
                  <a:pt x="206825" y="65706"/>
                </a:cubicBezTo>
                <a:cubicBezTo>
                  <a:pt x="200537" y="71993"/>
                  <a:pt x="191874" y="75871"/>
                  <a:pt x="182338" y="75871"/>
                </a:cubicBezTo>
                <a:lnTo>
                  <a:pt x="130222" y="75871"/>
                </a:lnTo>
                <a:cubicBezTo>
                  <a:pt x="127183" y="75871"/>
                  <a:pt x="124284" y="75486"/>
                  <a:pt x="121524" y="74788"/>
                </a:cubicBezTo>
                <a:cubicBezTo>
                  <a:pt x="120476" y="74508"/>
                  <a:pt x="119463" y="74194"/>
                  <a:pt x="118485" y="73845"/>
                </a:cubicBezTo>
                <a:cubicBezTo>
                  <a:pt x="119882" y="72762"/>
                  <a:pt x="121210" y="71574"/>
                  <a:pt x="122432" y="70317"/>
                </a:cubicBezTo>
                <a:cubicBezTo>
                  <a:pt x="124703" y="68081"/>
                  <a:pt x="126729" y="65531"/>
                  <a:pt x="128405" y="62807"/>
                </a:cubicBezTo>
                <a:cubicBezTo>
                  <a:pt x="129069" y="62876"/>
                  <a:pt x="129768" y="62946"/>
                  <a:pt x="130222" y="62946"/>
                </a:cubicBezTo>
                <a:lnTo>
                  <a:pt x="182338" y="62946"/>
                </a:lnTo>
                <a:cubicBezTo>
                  <a:pt x="188312" y="62946"/>
                  <a:pt x="193761" y="60501"/>
                  <a:pt x="197673" y="56554"/>
                </a:cubicBezTo>
                <a:cubicBezTo>
                  <a:pt x="201620" y="52642"/>
                  <a:pt x="204065" y="47192"/>
                  <a:pt x="204065" y="41219"/>
                </a:cubicBezTo>
                <a:cubicBezTo>
                  <a:pt x="204065" y="35246"/>
                  <a:pt x="201620" y="29832"/>
                  <a:pt x="197673" y="25885"/>
                </a:cubicBezTo>
                <a:cubicBezTo>
                  <a:pt x="193761" y="21937"/>
                  <a:pt x="188312" y="19492"/>
                  <a:pt x="182338" y="19492"/>
                </a:cubicBezTo>
                <a:lnTo>
                  <a:pt x="130222" y="19492"/>
                </a:lnTo>
                <a:cubicBezTo>
                  <a:pt x="124249" y="19492"/>
                  <a:pt x="118834" y="21937"/>
                  <a:pt x="114887" y="25885"/>
                </a:cubicBezTo>
                <a:cubicBezTo>
                  <a:pt x="110940" y="29832"/>
                  <a:pt x="108495" y="35246"/>
                  <a:pt x="108495" y="41219"/>
                </a:cubicBezTo>
                <a:cubicBezTo>
                  <a:pt x="108495" y="45236"/>
                  <a:pt x="106888" y="49079"/>
                  <a:pt x="104059" y="51943"/>
                </a:cubicBezTo>
                <a:cubicBezTo>
                  <a:pt x="102522" y="53445"/>
                  <a:pt x="100670" y="54668"/>
                  <a:pt x="98609" y="55436"/>
                </a:cubicBezTo>
                <a:cubicBezTo>
                  <a:pt x="97806" y="53620"/>
                  <a:pt x="97107" y="51733"/>
                  <a:pt x="96618" y="49742"/>
                </a:cubicBezTo>
                <a:cubicBezTo>
                  <a:pt x="95920" y="47018"/>
                  <a:pt x="95536" y="44153"/>
                  <a:pt x="95536" y="41219"/>
                </a:cubicBezTo>
                <a:cubicBezTo>
                  <a:pt x="95536" y="31683"/>
                  <a:pt x="99448" y="23020"/>
                  <a:pt x="105735" y="16733"/>
                </a:cubicBezTo>
                <a:cubicBezTo>
                  <a:pt x="112023" y="10445"/>
                  <a:pt x="120686" y="6533"/>
                  <a:pt x="130222" y="6533"/>
                </a:cubicBezTo>
                <a:lnTo>
                  <a:pt x="182338" y="6533"/>
                </a:lnTo>
                <a:cubicBezTo>
                  <a:pt x="186251" y="6533"/>
                  <a:pt x="189988" y="7197"/>
                  <a:pt x="193446" y="8384"/>
                </a:cubicBezTo>
                <a:cubicBezTo>
                  <a:pt x="197079" y="9607"/>
                  <a:pt x="200433" y="11423"/>
                  <a:pt x="203402" y="13729"/>
                </a:cubicBezTo>
                <a:cubicBezTo>
                  <a:pt x="203999" y="14180"/>
                  <a:pt x="204706" y="14401"/>
                  <a:pt x="205408" y="14401"/>
                </a:cubicBezTo>
                <a:cubicBezTo>
                  <a:pt x="206389" y="14401"/>
                  <a:pt x="207361" y="13970"/>
                  <a:pt x="208012" y="13135"/>
                </a:cubicBezTo>
                <a:cubicBezTo>
                  <a:pt x="209095" y="11738"/>
                  <a:pt x="208816" y="9677"/>
                  <a:pt x="207419" y="8559"/>
                </a:cubicBezTo>
                <a:cubicBezTo>
                  <a:pt x="203856" y="5834"/>
                  <a:pt x="199874" y="3669"/>
                  <a:pt x="195542" y="2202"/>
                </a:cubicBezTo>
                <a:cubicBezTo>
                  <a:pt x="191385" y="769"/>
                  <a:pt x="186949" y="1"/>
                  <a:pt x="182338" y="1"/>
                </a:cubicBezTo>
                <a:lnTo>
                  <a:pt x="130222" y="1"/>
                </a:lnTo>
                <a:cubicBezTo>
                  <a:pt x="123585" y="1"/>
                  <a:pt x="117332" y="1573"/>
                  <a:pt x="111778" y="4367"/>
                </a:cubicBezTo>
                <a:cubicBezTo>
                  <a:pt x="109019" y="3005"/>
                  <a:pt x="106085" y="1922"/>
                  <a:pt x="103011" y="1154"/>
                </a:cubicBezTo>
                <a:cubicBezTo>
                  <a:pt x="99867" y="420"/>
                  <a:pt x="96653" y="1"/>
                  <a:pt x="93335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2"/>
          <p:cNvSpPr/>
          <p:nvPr/>
        </p:nvSpPr>
        <p:spPr>
          <a:xfrm>
            <a:off x="4388867" y="3221113"/>
            <a:ext cx="366267" cy="412839"/>
          </a:xfrm>
          <a:custGeom>
            <a:avLst/>
            <a:gdLst/>
            <a:ahLst/>
            <a:cxnLst/>
            <a:rect l="l" t="t" r="r" b="b"/>
            <a:pathLst>
              <a:path w="185217" h="208768" extrusionOk="0">
                <a:moveTo>
                  <a:pt x="64523" y="6100"/>
                </a:moveTo>
                <a:lnTo>
                  <a:pt x="64523" y="31804"/>
                </a:lnTo>
                <a:lnTo>
                  <a:pt x="16409" y="31804"/>
                </a:lnTo>
                <a:lnTo>
                  <a:pt x="16409" y="6100"/>
                </a:lnTo>
                <a:lnTo>
                  <a:pt x="26129" y="6100"/>
                </a:lnTo>
                <a:lnTo>
                  <a:pt x="26129" y="18985"/>
                </a:lnTo>
                <a:cubicBezTo>
                  <a:pt x="26129" y="20648"/>
                  <a:pt x="27499" y="22018"/>
                  <a:pt x="29163" y="22018"/>
                </a:cubicBezTo>
                <a:cubicBezTo>
                  <a:pt x="30859" y="22018"/>
                  <a:pt x="32229" y="20648"/>
                  <a:pt x="32229" y="18985"/>
                </a:cubicBezTo>
                <a:lnTo>
                  <a:pt x="32229" y="6100"/>
                </a:lnTo>
                <a:lnTo>
                  <a:pt x="48670" y="6100"/>
                </a:lnTo>
                <a:lnTo>
                  <a:pt x="48670" y="18952"/>
                </a:lnTo>
                <a:cubicBezTo>
                  <a:pt x="48670" y="20648"/>
                  <a:pt x="50040" y="22018"/>
                  <a:pt x="51736" y="22018"/>
                </a:cubicBezTo>
                <a:cubicBezTo>
                  <a:pt x="53432" y="22018"/>
                  <a:pt x="54802" y="20648"/>
                  <a:pt x="54802" y="18952"/>
                </a:cubicBezTo>
                <a:lnTo>
                  <a:pt x="54802" y="6100"/>
                </a:lnTo>
                <a:close/>
                <a:moveTo>
                  <a:pt x="130024" y="88400"/>
                </a:moveTo>
                <a:cubicBezTo>
                  <a:pt x="132796" y="88400"/>
                  <a:pt x="135341" y="89542"/>
                  <a:pt x="137167" y="91336"/>
                </a:cubicBezTo>
                <a:cubicBezTo>
                  <a:pt x="138994" y="93162"/>
                  <a:pt x="140103" y="95641"/>
                  <a:pt x="140103" y="98414"/>
                </a:cubicBezTo>
                <a:cubicBezTo>
                  <a:pt x="140103" y="101187"/>
                  <a:pt x="138994" y="103666"/>
                  <a:pt x="137167" y="105493"/>
                </a:cubicBezTo>
                <a:cubicBezTo>
                  <a:pt x="135341" y="107287"/>
                  <a:pt x="132796" y="108428"/>
                  <a:pt x="130024" y="108428"/>
                </a:cubicBezTo>
                <a:lnTo>
                  <a:pt x="106505" y="108428"/>
                </a:lnTo>
                <a:lnTo>
                  <a:pt x="106505" y="88400"/>
                </a:lnTo>
                <a:close/>
                <a:moveTo>
                  <a:pt x="40449" y="74536"/>
                </a:moveTo>
                <a:cubicBezTo>
                  <a:pt x="43907" y="74536"/>
                  <a:pt x="47071" y="75972"/>
                  <a:pt x="49322" y="78255"/>
                </a:cubicBezTo>
                <a:cubicBezTo>
                  <a:pt x="51605" y="80506"/>
                  <a:pt x="53041" y="83670"/>
                  <a:pt x="53041" y="87128"/>
                </a:cubicBezTo>
                <a:lnTo>
                  <a:pt x="53041" y="122031"/>
                </a:lnTo>
                <a:cubicBezTo>
                  <a:pt x="49713" y="118997"/>
                  <a:pt x="45310" y="117171"/>
                  <a:pt x="40449" y="117171"/>
                </a:cubicBezTo>
                <a:cubicBezTo>
                  <a:pt x="35622" y="117171"/>
                  <a:pt x="31185" y="118997"/>
                  <a:pt x="27891" y="122031"/>
                </a:cubicBezTo>
                <a:lnTo>
                  <a:pt x="27891" y="87128"/>
                </a:lnTo>
                <a:cubicBezTo>
                  <a:pt x="27891" y="83670"/>
                  <a:pt x="29293" y="80506"/>
                  <a:pt x="31577" y="78255"/>
                </a:cubicBezTo>
                <a:cubicBezTo>
                  <a:pt x="33860" y="75972"/>
                  <a:pt x="36992" y="74536"/>
                  <a:pt x="40449" y="74536"/>
                </a:cubicBezTo>
                <a:close/>
                <a:moveTo>
                  <a:pt x="130024" y="114528"/>
                </a:moveTo>
                <a:cubicBezTo>
                  <a:pt x="132796" y="114528"/>
                  <a:pt x="135341" y="115670"/>
                  <a:pt x="137167" y="117497"/>
                </a:cubicBezTo>
                <a:cubicBezTo>
                  <a:pt x="138994" y="119291"/>
                  <a:pt x="140103" y="121803"/>
                  <a:pt x="140103" y="124543"/>
                </a:cubicBezTo>
                <a:cubicBezTo>
                  <a:pt x="140103" y="127315"/>
                  <a:pt x="138994" y="129827"/>
                  <a:pt x="137167" y="131621"/>
                </a:cubicBezTo>
                <a:cubicBezTo>
                  <a:pt x="135341" y="133448"/>
                  <a:pt x="132796" y="134557"/>
                  <a:pt x="130024" y="134557"/>
                </a:cubicBezTo>
                <a:lnTo>
                  <a:pt x="106505" y="134557"/>
                </a:lnTo>
                <a:lnTo>
                  <a:pt x="106505" y="114528"/>
                </a:lnTo>
                <a:close/>
                <a:moveTo>
                  <a:pt x="40449" y="123270"/>
                </a:moveTo>
                <a:cubicBezTo>
                  <a:pt x="43940" y="123270"/>
                  <a:pt x="47071" y="124673"/>
                  <a:pt x="49355" y="126957"/>
                </a:cubicBezTo>
                <a:cubicBezTo>
                  <a:pt x="51638" y="129240"/>
                  <a:pt x="53041" y="132371"/>
                  <a:pt x="53041" y="135862"/>
                </a:cubicBezTo>
                <a:cubicBezTo>
                  <a:pt x="53041" y="139319"/>
                  <a:pt x="51605" y="142451"/>
                  <a:pt x="49322" y="144734"/>
                </a:cubicBezTo>
                <a:cubicBezTo>
                  <a:pt x="47071" y="147018"/>
                  <a:pt x="43907" y="148420"/>
                  <a:pt x="40449" y="148420"/>
                </a:cubicBezTo>
                <a:cubicBezTo>
                  <a:pt x="36992" y="148420"/>
                  <a:pt x="33860" y="147018"/>
                  <a:pt x="31577" y="144734"/>
                </a:cubicBezTo>
                <a:cubicBezTo>
                  <a:pt x="29196" y="142353"/>
                  <a:pt x="27891" y="139189"/>
                  <a:pt x="27891" y="135829"/>
                </a:cubicBezTo>
                <a:cubicBezTo>
                  <a:pt x="27891" y="132371"/>
                  <a:pt x="29293" y="129240"/>
                  <a:pt x="31544" y="126957"/>
                </a:cubicBezTo>
                <a:cubicBezTo>
                  <a:pt x="33828" y="124673"/>
                  <a:pt x="36992" y="123270"/>
                  <a:pt x="40449" y="123270"/>
                </a:cubicBezTo>
                <a:close/>
                <a:moveTo>
                  <a:pt x="113322" y="72873"/>
                </a:moveTo>
                <a:cubicBezTo>
                  <a:pt x="111626" y="72873"/>
                  <a:pt x="110256" y="74243"/>
                  <a:pt x="110256" y="75906"/>
                </a:cubicBezTo>
                <a:lnTo>
                  <a:pt x="110256" y="82300"/>
                </a:lnTo>
                <a:lnTo>
                  <a:pt x="95088" y="82300"/>
                </a:lnTo>
                <a:cubicBezTo>
                  <a:pt x="93391" y="82300"/>
                  <a:pt x="92054" y="83670"/>
                  <a:pt x="92054" y="85334"/>
                </a:cubicBezTo>
                <a:cubicBezTo>
                  <a:pt x="92054" y="87030"/>
                  <a:pt x="93391" y="88400"/>
                  <a:pt x="95088" y="88400"/>
                </a:cubicBezTo>
                <a:lnTo>
                  <a:pt x="100372" y="88400"/>
                </a:lnTo>
                <a:lnTo>
                  <a:pt x="100372" y="134557"/>
                </a:lnTo>
                <a:lnTo>
                  <a:pt x="95088" y="134557"/>
                </a:lnTo>
                <a:cubicBezTo>
                  <a:pt x="93391" y="134557"/>
                  <a:pt x="92054" y="135927"/>
                  <a:pt x="92054" y="137623"/>
                </a:cubicBezTo>
                <a:cubicBezTo>
                  <a:pt x="92054" y="139319"/>
                  <a:pt x="93391" y="140689"/>
                  <a:pt x="95088" y="140689"/>
                </a:cubicBezTo>
                <a:lnTo>
                  <a:pt x="110256" y="140689"/>
                </a:lnTo>
                <a:lnTo>
                  <a:pt x="110256" y="147050"/>
                </a:lnTo>
                <a:cubicBezTo>
                  <a:pt x="110256" y="148747"/>
                  <a:pt x="111626" y="150117"/>
                  <a:pt x="113322" y="150117"/>
                </a:cubicBezTo>
                <a:cubicBezTo>
                  <a:pt x="114986" y="150117"/>
                  <a:pt x="116388" y="148747"/>
                  <a:pt x="116388" y="147050"/>
                </a:cubicBezTo>
                <a:lnTo>
                  <a:pt x="116388" y="140689"/>
                </a:lnTo>
                <a:lnTo>
                  <a:pt x="126957" y="140689"/>
                </a:lnTo>
                <a:lnTo>
                  <a:pt x="126957" y="147050"/>
                </a:lnTo>
                <a:cubicBezTo>
                  <a:pt x="126957" y="148747"/>
                  <a:pt x="128327" y="150117"/>
                  <a:pt x="130024" y="150117"/>
                </a:cubicBezTo>
                <a:cubicBezTo>
                  <a:pt x="131687" y="150117"/>
                  <a:pt x="133057" y="148747"/>
                  <a:pt x="133057" y="147050"/>
                </a:cubicBezTo>
                <a:lnTo>
                  <a:pt x="133057" y="140396"/>
                </a:lnTo>
                <a:cubicBezTo>
                  <a:pt x="136287" y="139776"/>
                  <a:pt x="139190" y="138178"/>
                  <a:pt x="141440" y="135960"/>
                </a:cubicBezTo>
                <a:cubicBezTo>
                  <a:pt x="144409" y="133024"/>
                  <a:pt x="146236" y="128979"/>
                  <a:pt x="146236" y="124543"/>
                </a:cubicBezTo>
                <a:cubicBezTo>
                  <a:pt x="146236" y="119356"/>
                  <a:pt x="143659" y="114496"/>
                  <a:pt x="139483" y="111495"/>
                </a:cubicBezTo>
                <a:cubicBezTo>
                  <a:pt x="143659" y="108461"/>
                  <a:pt x="146236" y="103633"/>
                  <a:pt x="146236" y="98414"/>
                </a:cubicBezTo>
                <a:cubicBezTo>
                  <a:pt x="146236" y="93978"/>
                  <a:pt x="144409" y="89933"/>
                  <a:pt x="141440" y="87030"/>
                </a:cubicBezTo>
                <a:cubicBezTo>
                  <a:pt x="139190" y="84779"/>
                  <a:pt x="136287" y="83213"/>
                  <a:pt x="133057" y="82561"/>
                </a:cubicBezTo>
                <a:lnTo>
                  <a:pt x="133057" y="75906"/>
                </a:lnTo>
                <a:cubicBezTo>
                  <a:pt x="133057" y="74243"/>
                  <a:pt x="131687" y="72873"/>
                  <a:pt x="130024" y="72873"/>
                </a:cubicBezTo>
                <a:cubicBezTo>
                  <a:pt x="128327" y="72873"/>
                  <a:pt x="126957" y="74243"/>
                  <a:pt x="126957" y="75906"/>
                </a:cubicBezTo>
                <a:lnTo>
                  <a:pt x="126957" y="82300"/>
                </a:lnTo>
                <a:lnTo>
                  <a:pt x="116388" y="82300"/>
                </a:lnTo>
                <a:lnTo>
                  <a:pt x="116388" y="75906"/>
                </a:lnTo>
                <a:cubicBezTo>
                  <a:pt x="116388" y="74243"/>
                  <a:pt x="114986" y="72873"/>
                  <a:pt x="113322" y="72873"/>
                </a:cubicBezTo>
                <a:close/>
                <a:moveTo>
                  <a:pt x="24825" y="166981"/>
                </a:moveTo>
                <a:cubicBezTo>
                  <a:pt x="23128" y="166981"/>
                  <a:pt x="21758" y="168351"/>
                  <a:pt x="21758" y="170047"/>
                </a:cubicBezTo>
                <a:lnTo>
                  <a:pt x="21758" y="183943"/>
                </a:lnTo>
                <a:cubicBezTo>
                  <a:pt x="21758" y="185640"/>
                  <a:pt x="23128" y="187010"/>
                  <a:pt x="24825" y="187010"/>
                </a:cubicBezTo>
                <a:lnTo>
                  <a:pt x="56074" y="187010"/>
                </a:lnTo>
                <a:cubicBezTo>
                  <a:pt x="57771" y="187010"/>
                  <a:pt x="59141" y="185640"/>
                  <a:pt x="59141" y="183943"/>
                </a:cubicBezTo>
                <a:lnTo>
                  <a:pt x="59141" y="170047"/>
                </a:lnTo>
                <a:cubicBezTo>
                  <a:pt x="59141" y="168351"/>
                  <a:pt x="57771" y="166981"/>
                  <a:pt x="56074" y="166981"/>
                </a:cubicBezTo>
                <a:lnTo>
                  <a:pt x="47365" y="166981"/>
                </a:lnTo>
                <a:cubicBezTo>
                  <a:pt x="45701" y="166981"/>
                  <a:pt x="44331" y="168351"/>
                  <a:pt x="44331" y="170047"/>
                </a:cubicBezTo>
                <a:cubicBezTo>
                  <a:pt x="44331" y="171711"/>
                  <a:pt x="45701" y="173114"/>
                  <a:pt x="47365" y="173114"/>
                </a:cubicBezTo>
                <a:lnTo>
                  <a:pt x="53041" y="173114"/>
                </a:lnTo>
                <a:lnTo>
                  <a:pt x="53041" y="180877"/>
                </a:lnTo>
                <a:lnTo>
                  <a:pt x="27891" y="180877"/>
                </a:lnTo>
                <a:lnTo>
                  <a:pt x="27891" y="173114"/>
                </a:lnTo>
                <a:lnTo>
                  <a:pt x="33534" y="173114"/>
                </a:lnTo>
                <a:cubicBezTo>
                  <a:pt x="35230" y="173114"/>
                  <a:pt x="36600" y="171711"/>
                  <a:pt x="36600" y="170047"/>
                </a:cubicBezTo>
                <a:cubicBezTo>
                  <a:pt x="36600" y="168351"/>
                  <a:pt x="35230" y="166981"/>
                  <a:pt x="33534" y="166981"/>
                </a:cubicBezTo>
                <a:close/>
                <a:moveTo>
                  <a:pt x="13342" y="0"/>
                </a:moveTo>
                <a:cubicBezTo>
                  <a:pt x="11646" y="0"/>
                  <a:pt x="10276" y="1370"/>
                  <a:pt x="10276" y="3066"/>
                </a:cubicBezTo>
                <a:lnTo>
                  <a:pt x="10276" y="31804"/>
                </a:lnTo>
                <a:lnTo>
                  <a:pt x="3067" y="31804"/>
                </a:lnTo>
                <a:cubicBezTo>
                  <a:pt x="1371" y="31804"/>
                  <a:pt x="1" y="33174"/>
                  <a:pt x="1" y="34871"/>
                </a:cubicBezTo>
                <a:lnTo>
                  <a:pt x="1" y="104547"/>
                </a:lnTo>
                <a:cubicBezTo>
                  <a:pt x="1" y="106243"/>
                  <a:pt x="1371" y="107613"/>
                  <a:pt x="3067" y="107613"/>
                </a:cubicBezTo>
                <a:cubicBezTo>
                  <a:pt x="4731" y="107613"/>
                  <a:pt x="6101" y="106243"/>
                  <a:pt x="6101" y="104547"/>
                </a:cubicBezTo>
                <a:lnTo>
                  <a:pt x="6101" y="37937"/>
                </a:lnTo>
                <a:lnTo>
                  <a:pt x="74798" y="37937"/>
                </a:lnTo>
                <a:lnTo>
                  <a:pt x="74798" y="62434"/>
                </a:lnTo>
                <a:cubicBezTo>
                  <a:pt x="73983" y="63217"/>
                  <a:pt x="73167" y="63968"/>
                  <a:pt x="72384" y="64750"/>
                </a:cubicBezTo>
                <a:cubicBezTo>
                  <a:pt x="66806" y="70328"/>
                  <a:pt x="62207" y="76885"/>
                  <a:pt x="58912" y="84192"/>
                </a:cubicBezTo>
                <a:cubicBezTo>
                  <a:pt x="58292" y="80212"/>
                  <a:pt x="56401" y="76657"/>
                  <a:pt x="53660" y="73917"/>
                </a:cubicBezTo>
                <a:cubicBezTo>
                  <a:pt x="50268" y="70524"/>
                  <a:pt x="45603" y="68436"/>
                  <a:pt x="40449" y="68436"/>
                </a:cubicBezTo>
                <a:cubicBezTo>
                  <a:pt x="35328" y="68436"/>
                  <a:pt x="30631" y="70524"/>
                  <a:pt x="27238" y="73917"/>
                </a:cubicBezTo>
                <a:cubicBezTo>
                  <a:pt x="23846" y="77309"/>
                  <a:pt x="21758" y="81974"/>
                  <a:pt x="21758" y="87128"/>
                </a:cubicBezTo>
                <a:lnTo>
                  <a:pt x="21758" y="135829"/>
                </a:lnTo>
                <a:cubicBezTo>
                  <a:pt x="21758" y="140755"/>
                  <a:pt x="23781" y="145582"/>
                  <a:pt x="27238" y="149073"/>
                </a:cubicBezTo>
                <a:cubicBezTo>
                  <a:pt x="30631" y="152433"/>
                  <a:pt x="35328" y="154553"/>
                  <a:pt x="40449" y="154553"/>
                </a:cubicBezTo>
                <a:cubicBezTo>
                  <a:pt x="45603" y="154553"/>
                  <a:pt x="50268" y="152433"/>
                  <a:pt x="53660" y="149073"/>
                </a:cubicBezTo>
                <a:cubicBezTo>
                  <a:pt x="56401" y="146333"/>
                  <a:pt x="58292" y="142745"/>
                  <a:pt x="58912" y="138765"/>
                </a:cubicBezTo>
                <a:cubicBezTo>
                  <a:pt x="61718" y="144930"/>
                  <a:pt x="65436" y="150573"/>
                  <a:pt x="69873" y="155564"/>
                </a:cubicBezTo>
                <a:cubicBezTo>
                  <a:pt x="71438" y="157293"/>
                  <a:pt x="73069" y="158924"/>
                  <a:pt x="74798" y="160490"/>
                </a:cubicBezTo>
                <a:lnTo>
                  <a:pt x="74798" y="168319"/>
                </a:lnTo>
                <a:cubicBezTo>
                  <a:pt x="74798" y="177746"/>
                  <a:pt x="70949" y="186325"/>
                  <a:pt x="64719" y="192555"/>
                </a:cubicBezTo>
                <a:cubicBezTo>
                  <a:pt x="58488" y="198785"/>
                  <a:pt x="49909" y="202667"/>
                  <a:pt x="40449" y="202667"/>
                </a:cubicBezTo>
                <a:cubicBezTo>
                  <a:pt x="31022" y="202667"/>
                  <a:pt x="22443" y="198785"/>
                  <a:pt x="16180" y="192555"/>
                </a:cubicBezTo>
                <a:cubicBezTo>
                  <a:pt x="9982" y="186325"/>
                  <a:pt x="6101" y="177746"/>
                  <a:pt x="6101" y="168319"/>
                </a:cubicBezTo>
                <a:lnTo>
                  <a:pt x="6101" y="118410"/>
                </a:lnTo>
                <a:cubicBezTo>
                  <a:pt x="6101" y="116714"/>
                  <a:pt x="4731" y="115344"/>
                  <a:pt x="3067" y="115344"/>
                </a:cubicBezTo>
                <a:cubicBezTo>
                  <a:pt x="1371" y="115344"/>
                  <a:pt x="1" y="116714"/>
                  <a:pt x="1" y="118410"/>
                </a:cubicBezTo>
                <a:lnTo>
                  <a:pt x="1" y="168319"/>
                </a:lnTo>
                <a:cubicBezTo>
                  <a:pt x="1" y="179442"/>
                  <a:pt x="4535" y="189554"/>
                  <a:pt x="11874" y="196894"/>
                </a:cubicBezTo>
                <a:cubicBezTo>
                  <a:pt x="19214" y="204233"/>
                  <a:pt x="29326" y="208767"/>
                  <a:pt x="40449" y="208767"/>
                </a:cubicBezTo>
                <a:cubicBezTo>
                  <a:pt x="51573" y="208767"/>
                  <a:pt x="61685" y="204233"/>
                  <a:pt x="69024" y="196894"/>
                </a:cubicBezTo>
                <a:cubicBezTo>
                  <a:pt x="76364" y="189554"/>
                  <a:pt x="80898" y="179442"/>
                  <a:pt x="80898" y="168319"/>
                </a:cubicBezTo>
                <a:lnTo>
                  <a:pt x="80898" y="165415"/>
                </a:lnTo>
                <a:cubicBezTo>
                  <a:pt x="89868" y="171744"/>
                  <a:pt x="100437" y="175919"/>
                  <a:pt x="111887" y="177191"/>
                </a:cubicBezTo>
                <a:cubicBezTo>
                  <a:pt x="111988" y="177201"/>
                  <a:pt x="112088" y="177206"/>
                  <a:pt x="112188" y="177206"/>
                </a:cubicBezTo>
                <a:cubicBezTo>
                  <a:pt x="113728" y="177206"/>
                  <a:pt x="115063" y="176046"/>
                  <a:pt x="115247" y="174484"/>
                </a:cubicBezTo>
                <a:cubicBezTo>
                  <a:pt x="115410" y="172787"/>
                  <a:pt x="114203" y="171287"/>
                  <a:pt x="112539" y="171124"/>
                </a:cubicBezTo>
                <a:cubicBezTo>
                  <a:pt x="97828" y="169493"/>
                  <a:pt x="84258" y="162480"/>
                  <a:pt x="74439" y="151487"/>
                </a:cubicBezTo>
                <a:cubicBezTo>
                  <a:pt x="64523" y="140461"/>
                  <a:pt x="59141" y="126271"/>
                  <a:pt x="59141" y="111462"/>
                </a:cubicBezTo>
                <a:cubicBezTo>
                  <a:pt x="59141" y="94891"/>
                  <a:pt x="65860" y="79919"/>
                  <a:pt x="76723" y="69089"/>
                </a:cubicBezTo>
                <a:cubicBezTo>
                  <a:pt x="87944" y="57835"/>
                  <a:pt x="103112" y="51507"/>
                  <a:pt x="119128" y="51507"/>
                </a:cubicBezTo>
                <a:cubicBezTo>
                  <a:pt x="135699" y="51507"/>
                  <a:pt x="150672" y="58226"/>
                  <a:pt x="161534" y="69089"/>
                </a:cubicBezTo>
                <a:cubicBezTo>
                  <a:pt x="172397" y="79919"/>
                  <a:pt x="179116" y="94924"/>
                  <a:pt x="179116" y="111495"/>
                </a:cubicBezTo>
                <a:cubicBezTo>
                  <a:pt x="179116" y="126859"/>
                  <a:pt x="173343" y="140885"/>
                  <a:pt x="163850" y="151487"/>
                </a:cubicBezTo>
                <a:cubicBezTo>
                  <a:pt x="154227" y="162219"/>
                  <a:pt x="140821" y="169460"/>
                  <a:pt x="125718" y="171124"/>
                </a:cubicBezTo>
                <a:cubicBezTo>
                  <a:pt x="124054" y="171287"/>
                  <a:pt x="122847" y="172787"/>
                  <a:pt x="123010" y="174484"/>
                </a:cubicBezTo>
                <a:cubicBezTo>
                  <a:pt x="123194" y="176046"/>
                  <a:pt x="124529" y="177206"/>
                  <a:pt x="126069" y="177206"/>
                </a:cubicBezTo>
                <a:cubicBezTo>
                  <a:pt x="126169" y="177206"/>
                  <a:pt x="126269" y="177201"/>
                  <a:pt x="126370" y="177191"/>
                </a:cubicBezTo>
                <a:cubicBezTo>
                  <a:pt x="143006" y="175364"/>
                  <a:pt x="157783" y="167373"/>
                  <a:pt x="168384" y="155564"/>
                </a:cubicBezTo>
                <a:cubicBezTo>
                  <a:pt x="178855" y="143854"/>
                  <a:pt x="185216" y="128424"/>
                  <a:pt x="185216" y="111495"/>
                </a:cubicBezTo>
                <a:cubicBezTo>
                  <a:pt x="185216" y="93228"/>
                  <a:pt x="177812" y="76689"/>
                  <a:pt x="165873" y="64750"/>
                </a:cubicBezTo>
                <a:cubicBezTo>
                  <a:pt x="153901" y="52779"/>
                  <a:pt x="137396" y="45374"/>
                  <a:pt x="119128" y="45374"/>
                </a:cubicBezTo>
                <a:cubicBezTo>
                  <a:pt x="104906" y="45374"/>
                  <a:pt x="91695" y="49876"/>
                  <a:pt x="80898" y="57541"/>
                </a:cubicBezTo>
                <a:lnTo>
                  <a:pt x="80898" y="34871"/>
                </a:lnTo>
                <a:cubicBezTo>
                  <a:pt x="80898" y="33174"/>
                  <a:pt x="79561" y="31804"/>
                  <a:pt x="77864" y="31804"/>
                </a:cubicBezTo>
                <a:lnTo>
                  <a:pt x="70623" y="31804"/>
                </a:lnTo>
                <a:lnTo>
                  <a:pt x="70623" y="3066"/>
                </a:lnTo>
                <a:cubicBezTo>
                  <a:pt x="70623" y="1370"/>
                  <a:pt x="69253" y="0"/>
                  <a:pt x="67589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C7277-B720-4A94-8E9F-3D28F7F7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6" y="1165609"/>
            <a:ext cx="8102453" cy="3832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Q7.</a:t>
            </a:r>
            <a:r>
              <a:rPr lang="en-US" dirty="0"/>
              <a:t> </a:t>
            </a:r>
            <a:r>
              <a:rPr lang="en-US" sz="1600" dirty="0"/>
              <a:t>Transaction Fees Analysis: On which date were the highest </a:t>
            </a:r>
            <a:r>
              <a:rPr lang="en-US" sz="1600" dirty="0" err="1"/>
              <a:t>btc_transaction_fees</a:t>
            </a:r>
            <a:r>
              <a:rPr lang="en-US" sz="1600" dirty="0"/>
              <a:t> recorded?</a:t>
            </a:r>
            <a:endParaRPr sz="1600" dirty="0"/>
          </a:p>
        </p:txBody>
      </p:sp>
      <p:sp>
        <p:nvSpPr>
          <p:cNvPr id="745" name="Google Shape;745;p43"/>
          <p:cNvSpPr txBox="1">
            <a:spLocks noGrp="1"/>
          </p:cNvSpPr>
          <p:nvPr>
            <p:ph type="subTitle" idx="4294967295"/>
          </p:nvPr>
        </p:nvSpPr>
        <p:spPr>
          <a:xfrm>
            <a:off x="720000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2020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46" name="Google Shape;746;p43"/>
          <p:cNvSpPr txBox="1">
            <a:spLocks noGrp="1"/>
          </p:cNvSpPr>
          <p:nvPr>
            <p:ph type="subTitle" idx="4294967295"/>
          </p:nvPr>
        </p:nvSpPr>
        <p:spPr>
          <a:xfrm>
            <a:off x="2674655" y="38779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47" name="Google Shape;747;p43"/>
          <p:cNvSpPr txBox="1">
            <a:spLocks noGrp="1"/>
          </p:cNvSpPr>
          <p:nvPr>
            <p:ph type="subTitle" idx="4294967295"/>
          </p:nvPr>
        </p:nvSpPr>
        <p:spPr>
          <a:xfrm>
            <a:off x="4629084" y="20098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2022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48" name="Google Shape;748;p43"/>
          <p:cNvSpPr/>
          <p:nvPr/>
        </p:nvSpPr>
        <p:spPr>
          <a:xfrm>
            <a:off x="1084725" y="1672175"/>
            <a:ext cx="1095000" cy="10950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 rot="10800000" flipH="1">
            <a:off x="3039752" y="351640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/>
          <p:nvPr/>
        </p:nvSpPr>
        <p:spPr>
          <a:xfrm>
            <a:off x="4994178" y="167255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43"/>
          <p:cNvCxnSpPr>
            <a:stCxn id="748" idx="2"/>
          </p:cNvCxnSpPr>
          <p:nvPr/>
        </p:nvCxnSpPr>
        <p:spPr>
          <a:xfrm>
            <a:off x="1632225" y="2767175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52" name="Google Shape;752;p43"/>
          <p:cNvCxnSpPr>
            <a:stCxn id="749" idx="2"/>
          </p:cNvCxnSpPr>
          <p:nvPr/>
        </p:nvCxnSpPr>
        <p:spPr>
          <a:xfrm rot="10800000">
            <a:off x="3586952" y="29812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753" name="Google Shape;753;p43"/>
          <p:cNvCxnSpPr>
            <a:stCxn id="750" idx="2"/>
          </p:cNvCxnSpPr>
          <p:nvPr/>
        </p:nvCxnSpPr>
        <p:spPr>
          <a:xfrm>
            <a:off x="5541378" y="276695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754" name="Google Shape;754;p43"/>
          <p:cNvSpPr txBox="1">
            <a:spLocks noGrp="1"/>
          </p:cNvSpPr>
          <p:nvPr>
            <p:ph type="subTitle" idx="4294967295"/>
          </p:nvPr>
        </p:nvSpPr>
        <p:spPr>
          <a:xfrm>
            <a:off x="6583505" y="385373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</a:t>
            </a:r>
            <a:endParaRPr sz="35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5" name="Google Shape;755;p43"/>
          <p:cNvSpPr/>
          <p:nvPr/>
        </p:nvSpPr>
        <p:spPr>
          <a:xfrm rot="10800000" flipH="1">
            <a:off x="6948605" y="3516400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6" name="Google Shape;756;p43"/>
          <p:cNvCxnSpPr>
            <a:stCxn id="755" idx="2"/>
          </p:cNvCxnSpPr>
          <p:nvPr/>
        </p:nvCxnSpPr>
        <p:spPr>
          <a:xfrm rot="10800000">
            <a:off x="7495805" y="2981200"/>
            <a:ext cx="0" cy="5352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757" name="Google Shape;757;p43"/>
          <p:cNvSpPr txBox="1">
            <a:spLocks noGrp="1"/>
          </p:cNvSpPr>
          <p:nvPr>
            <p:ph type="subTitle" idx="4294967295"/>
          </p:nvPr>
        </p:nvSpPr>
        <p:spPr>
          <a:xfrm>
            <a:off x="720000" y="3421400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8" name="Google Shape;75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3909325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59" name="Google Shape;759;p43"/>
          <p:cNvSpPr txBox="1">
            <a:spLocks noGrp="1"/>
          </p:cNvSpPr>
          <p:nvPr>
            <p:ph type="subTitle" idx="4294967295"/>
          </p:nvPr>
        </p:nvSpPr>
        <p:spPr>
          <a:xfrm>
            <a:off x="2674538" y="1580913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0" name="Google Shape;760;p43"/>
          <p:cNvSpPr txBox="1">
            <a:spLocks noGrp="1"/>
          </p:cNvSpPr>
          <p:nvPr>
            <p:ph type="subTitle" idx="4294967295"/>
          </p:nvPr>
        </p:nvSpPr>
        <p:spPr>
          <a:xfrm>
            <a:off x="2674538" y="2068838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761" name="Google Shape;761;p43"/>
          <p:cNvSpPr txBox="1">
            <a:spLocks noGrp="1"/>
          </p:cNvSpPr>
          <p:nvPr>
            <p:ph type="subTitle" idx="4294967295"/>
          </p:nvPr>
        </p:nvSpPr>
        <p:spPr>
          <a:xfrm>
            <a:off x="4629075" y="3421400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2" name="Google Shape;762;p43"/>
          <p:cNvSpPr txBox="1">
            <a:spLocks noGrp="1"/>
          </p:cNvSpPr>
          <p:nvPr>
            <p:ph type="subTitle" idx="4294967295"/>
          </p:nvPr>
        </p:nvSpPr>
        <p:spPr>
          <a:xfrm>
            <a:off x="4629075" y="3909325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63" name="Google Shape;763;p43"/>
          <p:cNvSpPr txBox="1">
            <a:spLocks noGrp="1"/>
          </p:cNvSpPr>
          <p:nvPr>
            <p:ph type="subTitle" idx="4294967295"/>
          </p:nvPr>
        </p:nvSpPr>
        <p:spPr>
          <a:xfrm>
            <a:off x="6583588" y="1580913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4" name="Google Shape;764;p43"/>
          <p:cNvSpPr txBox="1">
            <a:spLocks noGrp="1"/>
          </p:cNvSpPr>
          <p:nvPr>
            <p:ph type="subTitle" idx="4294967295"/>
          </p:nvPr>
        </p:nvSpPr>
        <p:spPr>
          <a:xfrm>
            <a:off x="6583588" y="2068838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65" name="Google Shape;765;p43"/>
          <p:cNvSpPr/>
          <p:nvPr/>
        </p:nvSpPr>
        <p:spPr>
          <a:xfrm>
            <a:off x="2187125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766" name="Google Shape;766;p43"/>
          <p:cNvSpPr/>
          <p:nvPr/>
        </p:nvSpPr>
        <p:spPr>
          <a:xfrm>
            <a:off x="6092888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767" name="Google Shape;767;p43"/>
          <p:cNvSpPr/>
          <p:nvPr/>
        </p:nvSpPr>
        <p:spPr>
          <a:xfrm flipH="1">
            <a:off x="4138463" y="2211325"/>
            <a:ext cx="851400" cy="1872450"/>
          </a:xfrm>
          <a:custGeom>
            <a:avLst/>
            <a:gdLst/>
            <a:ahLst/>
            <a:cxnLst/>
            <a:rect l="l" t="t" r="r" b="b"/>
            <a:pathLst>
              <a:path w="34056" h="74898" extrusionOk="0">
                <a:moveTo>
                  <a:pt x="0" y="0"/>
                </a:moveTo>
                <a:lnTo>
                  <a:pt x="7881" y="0"/>
                </a:lnTo>
                <a:lnTo>
                  <a:pt x="27950" y="74898"/>
                </a:lnTo>
                <a:lnTo>
                  <a:pt x="34056" y="7489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1A3AD-0663-4BD1-942C-487F6C453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8"/>
          <a:stretch/>
        </p:blipFill>
        <p:spPr>
          <a:xfrm>
            <a:off x="321547" y="1266091"/>
            <a:ext cx="8420520" cy="36073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4"/>
          <p:cNvSpPr txBox="1">
            <a:spLocks noGrp="1"/>
          </p:cNvSpPr>
          <p:nvPr>
            <p:ph type="subTitle" idx="1"/>
          </p:nvPr>
        </p:nvSpPr>
        <p:spPr>
          <a:xfrm>
            <a:off x="4954625" y="1522225"/>
            <a:ext cx="3468900" cy="30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Right-click on it and then choose “Replace image” so you can add yours</a:t>
            </a:r>
            <a:endParaRPr/>
          </a:p>
        </p:txBody>
      </p:sp>
      <p:grpSp>
        <p:nvGrpSpPr>
          <p:cNvPr id="773" name="Google Shape;773;p44"/>
          <p:cNvGrpSpPr/>
          <p:nvPr/>
        </p:nvGrpSpPr>
        <p:grpSpPr>
          <a:xfrm>
            <a:off x="720005" y="1765391"/>
            <a:ext cx="4274547" cy="2594950"/>
            <a:chOff x="655815" y="1710641"/>
            <a:chExt cx="4721170" cy="2866082"/>
          </a:xfrm>
        </p:grpSpPr>
        <p:sp>
          <p:nvSpPr>
            <p:cNvPr id="774" name="Google Shape;774;p44"/>
            <p:cNvSpPr/>
            <p:nvPr/>
          </p:nvSpPr>
          <p:spPr>
            <a:xfrm>
              <a:off x="4367971" y="1817068"/>
              <a:ext cx="199235" cy="180697"/>
            </a:xfrm>
            <a:custGeom>
              <a:avLst/>
              <a:gdLst/>
              <a:ahLst/>
              <a:cxnLst/>
              <a:rect l="l" t="t" r="r" b="b"/>
              <a:pathLst>
                <a:path w="3321" h="3012" extrusionOk="0">
                  <a:moveTo>
                    <a:pt x="1" y="0"/>
                  </a:moveTo>
                  <a:lnTo>
                    <a:pt x="1" y="83"/>
                  </a:lnTo>
                  <a:cubicBezTo>
                    <a:pt x="1" y="93"/>
                    <a:pt x="1" y="103"/>
                    <a:pt x="11" y="114"/>
                  </a:cubicBezTo>
                  <a:cubicBezTo>
                    <a:pt x="32" y="433"/>
                    <a:pt x="73" y="753"/>
                    <a:pt x="135" y="1072"/>
                  </a:cubicBezTo>
                  <a:cubicBezTo>
                    <a:pt x="259" y="1732"/>
                    <a:pt x="465" y="2362"/>
                    <a:pt x="754" y="2970"/>
                  </a:cubicBezTo>
                  <a:cubicBezTo>
                    <a:pt x="764" y="3001"/>
                    <a:pt x="784" y="3011"/>
                    <a:pt x="816" y="3011"/>
                  </a:cubicBezTo>
                  <a:lnTo>
                    <a:pt x="3321" y="3011"/>
                  </a:lnTo>
                  <a:cubicBezTo>
                    <a:pt x="3321" y="2990"/>
                    <a:pt x="3311" y="2980"/>
                    <a:pt x="3311" y="2970"/>
                  </a:cubicBezTo>
                  <a:cubicBezTo>
                    <a:pt x="3167" y="2568"/>
                    <a:pt x="3043" y="2156"/>
                    <a:pt x="2950" y="1743"/>
                  </a:cubicBezTo>
                  <a:cubicBezTo>
                    <a:pt x="2878" y="1402"/>
                    <a:pt x="2816" y="1052"/>
                    <a:pt x="2785" y="712"/>
                  </a:cubicBezTo>
                  <a:cubicBezTo>
                    <a:pt x="2764" y="485"/>
                    <a:pt x="2754" y="268"/>
                    <a:pt x="2734" y="52"/>
                  </a:cubicBezTo>
                  <a:cubicBezTo>
                    <a:pt x="2734" y="0"/>
                    <a:pt x="2734" y="0"/>
                    <a:pt x="26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583884" y="1818268"/>
              <a:ext cx="207274" cy="179498"/>
            </a:xfrm>
            <a:custGeom>
              <a:avLst/>
              <a:gdLst/>
              <a:ahLst/>
              <a:cxnLst/>
              <a:rect l="l" t="t" r="r" b="b"/>
              <a:pathLst>
                <a:path w="3455" h="2992" extrusionOk="0">
                  <a:moveTo>
                    <a:pt x="11" y="1"/>
                  </a:moveTo>
                  <a:cubicBezTo>
                    <a:pt x="1" y="11"/>
                    <a:pt x="1" y="21"/>
                    <a:pt x="1" y="21"/>
                  </a:cubicBezTo>
                  <a:cubicBezTo>
                    <a:pt x="21" y="207"/>
                    <a:pt x="21" y="383"/>
                    <a:pt x="42" y="568"/>
                  </a:cubicBezTo>
                  <a:cubicBezTo>
                    <a:pt x="83" y="846"/>
                    <a:pt x="114" y="1125"/>
                    <a:pt x="166" y="1393"/>
                  </a:cubicBezTo>
                  <a:cubicBezTo>
                    <a:pt x="269" y="1929"/>
                    <a:pt x="434" y="2445"/>
                    <a:pt x="640" y="2950"/>
                  </a:cubicBezTo>
                  <a:cubicBezTo>
                    <a:pt x="650" y="2981"/>
                    <a:pt x="671" y="2991"/>
                    <a:pt x="702" y="2991"/>
                  </a:cubicBezTo>
                  <a:lnTo>
                    <a:pt x="3445" y="2991"/>
                  </a:lnTo>
                  <a:lnTo>
                    <a:pt x="3445" y="2940"/>
                  </a:lnTo>
                  <a:cubicBezTo>
                    <a:pt x="3445" y="1980"/>
                    <a:pt x="3445" y="1011"/>
                    <a:pt x="3455" y="42"/>
                  </a:cubicBezTo>
                  <a:cubicBezTo>
                    <a:pt x="3455" y="11"/>
                    <a:pt x="3445" y="1"/>
                    <a:pt x="340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441642" y="2043480"/>
              <a:ext cx="319820" cy="203555"/>
            </a:xfrm>
            <a:custGeom>
              <a:avLst/>
              <a:gdLst/>
              <a:ahLst/>
              <a:cxnLst/>
              <a:rect l="l" t="t" r="r" b="b"/>
              <a:pathLst>
                <a:path w="5331" h="3393" extrusionOk="0">
                  <a:moveTo>
                    <a:pt x="2392" y="0"/>
                  </a:moveTo>
                  <a:cubicBezTo>
                    <a:pt x="1609" y="11"/>
                    <a:pt x="825" y="11"/>
                    <a:pt x="41" y="11"/>
                  </a:cubicBezTo>
                  <a:lnTo>
                    <a:pt x="0" y="11"/>
                  </a:lnTo>
                  <a:cubicBezTo>
                    <a:pt x="10" y="21"/>
                    <a:pt x="10" y="21"/>
                    <a:pt x="10" y="31"/>
                  </a:cubicBezTo>
                  <a:cubicBezTo>
                    <a:pt x="186" y="299"/>
                    <a:pt x="371" y="557"/>
                    <a:pt x="578" y="804"/>
                  </a:cubicBezTo>
                  <a:cubicBezTo>
                    <a:pt x="846" y="1134"/>
                    <a:pt x="1144" y="1434"/>
                    <a:pt x="1474" y="1702"/>
                  </a:cubicBezTo>
                  <a:cubicBezTo>
                    <a:pt x="1928" y="2094"/>
                    <a:pt x="2434" y="2413"/>
                    <a:pt x="2970" y="2681"/>
                  </a:cubicBezTo>
                  <a:cubicBezTo>
                    <a:pt x="3433" y="2919"/>
                    <a:pt x="3928" y="3093"/>
                    <a:pt x="4434" y="3228"/>
                  </a:cubicBezTo>
                  <a:cubicBezTo>
                    <a:pt x="4702" y="3300"/>
                    <a:pt x="4980" y="3352"/>
                    <a:pt x="5259" y="3393"/>
                  </a:cubicBezTo>
                  <a:cubicBezTo>
                    <a:pt x="5280" y="3393"/>
                    <a:pt x="5300" y="3382"/>
                    <a:pt x="5331" y="3372"/>
                  </a:cubicBezTo>
                  <a:lnTo>
                    <a:pt x="5310" y="3362"/>
                  </a:lnTo>
                  <a:cubicBezTo>
                    <a:pt x="4960" y="3125"/>
                    <a:pt x="4640" y="2857"/>
                    <a:pt x="4331" y="2578"/>
                  </a:cubicBezTo>
                  <a:cubicBezTo>
                    <a:pt x="3960" y="2227"/>
                    <a:pt x="3619" y="1856"/>
                    <a:pt x="3320" y="1454"/>
                  </a:cubicBezTo>
                  <a:cubicBezTo>
                    <a:pt x="2990" y="1011"/>
                    <a:pt x="2702" y="536"/>
                    <a:pt x="2454" y="41"/>
                  </a:cubicBezTo>
                  <a:cubicBezTo>
                    <a:pt x="2444" y="21"/>
                    <a:pt x="2423" y="0"/>
                    <a:pt x="23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646996" y="2045340"/>
              <a:ext cx="143562" cy="158980"/>
            </a:xfrm>
            <a:custGeom>
              <a:avLst/>
              <a:gdLst/>
              <a:ahLst/>
              <a:cxnLst/>
              <a:rect l="l" t="t" r="r" b="b"/>
              <a:pathLst>
                <a:path w="2393" h="2650" extrusionOk="0">
                  <a:moveTo>
                    <a:pt x="1" y="0"/>
                  </a:moveTo>
                  <a:cubicBezTo>
                    <a:pt x="588" y="1073"/>
                    <a:pt x="1382" y="1949"/>
                    <a:pt x="2393" y="2650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1182849" y="2486344"/>
              <a:ext cx="131804" cy="131864"/>
            </a:xfrm>
            <a:custGeom>
              <a:avLst/>
              <a:gdLst/>
              <a:ahLst/>
              <a:cxnLst/>
              <a:rect l="l" t="t" r="r" b="b"/>
              <a:pathLst>
                <a:path w="2197" h="2198" extrusionOk="0">
                  <a:moveTo>
                    <a:pt x="1093" y="1"/>
                  </a:moveTo>
                  <a:cubicBezTo>
                    <a:pt x="495" y="1"/>
                    <a:pt x="0" y="496"/>
                    <a:pt x="0" y="1105"/>
                  </a:cubicBezTo>
                  <a:cubicBezTo>
                    <a:pt x="0" y="1703"/>
                    <a:pt x="495" y="2198"/>
                    <a:pt x="1103" y="2198"/>
                  </a:cubicBezTo>
                  <a:cubicBezTo>
                    <a:pt x="1712" y="2198"/>
                    <a:pt x="2196" y="1703"/>
                    <a:pt x="2196" y="1094"/>
                  </a:cubicBezTo>
                  <a:cubicBezTo>
                    <a:pt x="2196" y="486"/>
                    <a:pt x="1701" y="1"/>
                    <a:pt x="1093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1263839" y="2486344"/>
              <a:ext cx="131864" cy="131204"/>
            </a:xfrm>
            <a:custGeom>
              <a:avLst/>
              <a:gdLst/>
              <a:ahLst/>
              <a:cxnLst/>
              <a:rect l="l" t="t" r="r" b="b"/>
              <a:pathLst>
                <a:path w="2198" h="2187" extrusionOk="0">
                  <a:moveTo>
                    <a:pt x="1112" y="1"/>
                  </a:moveTo>
                  <a:cubicBezTo>
                    <a:pt x="1106" y="1"/>
                    <a:pt x="1100" y="1"/>
                    <a:pt x="1094" y="1"/>
                  </a:cubicBezTo>
                  <a:cubicBezTo>
                    <a:pt x="496" y="1"/>
                    <a:pt x="1" y="486"/>
                    <a:pt x="1" y="1094"/>
                  </a:cubicBezTo>
                  <a:cubicBezTo>
                    <a:pt x="1" y="1703"/>
                    <a:pt x="496" y="2187"/>
                    <a:pt x="1104" y="2187"/>
                  </a:cubicBezTo>
                  <a:cubicBezTo>
                    <a:pt x="1712" y="2187"/>
                    <a:pt x="2197" y="1692"/>
                    <a:pt x="2197" y="1094"/>
                  </a:cubicBezTo>
                  <a:cubicBezTo>
                    <a:pt x="2197" y="492"/>
                    <a:pt x="1712" y="1"/>
                    <a:pt x="1112" y="1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1197067" y="1999565"/>
              <a:ext cx="197375" cy="90349"/>
            </a:xfrm>
            <a:custGeom>
              <a:avLst/>
              <a:gdLst/>
              <a:ahLst/>
              <a:cxnLst/>
              <a:rect l="l" t="t" r="r" b="b"/>
              <a:pathLst>
                <a:path w="3290" h="1506" extrusionOk="0">
                  <a:moveTo>
                    <a:pt x="742" y="0"/>
                  </a:moveTo>
                  <a:cubicBezTo>
                    <a:pt x="330" y="0"/>
                    <a:pt x="0" y="340"/>
                    <a:pt x="0" y="753"/>
                  </a:cubicBezTo>
                  <a:cubicBezTo>
                    <a:pt x="0" y="1165"/>
                    <a:pt x="341" y="1506"/>
                    <a:pt x="753" y="1506"/>
                  </a:cubicBezTo>
                  <a:lnTo>
                    <a:pt x="2537" y="1495"/>
                  </a:lnTo>
                  <a:cubicBezTo>
                    <a:pt x="2949" y="1495"/>
                    <a:pt x="3290" y="1155"/>
                    <a:pt x="3290" y="743"/>
                  </a:cubicBezTo>
                  <a:cubicBezTo>
                    <a:pt x="3290" y="330"/>
                    <a:pt x="2949" y="0"/>
                    <a:pt x="2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1174750" y="2306367"/>
              <a:ext cx="40915" cy="68691"/>
            </a:xfrm>
            <a:custGeom>
              <a:avLst/>
              <a:gdLst/>
              <a:ahLst/>
              <a:cxnLst/>
              <a:rect l="l" t="t" r="r" b="b"/>
              <a:pathLst>
                <a:path w="682" h="1145" extrusionOk="0">
                  <a:moveTo>
                    <a:pt x="104" y="1"/>
                  </a:moveTo>
                  <a:cubicBezTo>
                    <a:pt x="83" y="1"/>
                    <a:pt x="63" y="21"/>
                    <a:pt x="63" y="42"/>
                  </a:cubicBezTo>
                  <a:cubicBezTo>
                    <a:pt x="63" y="63"/>
                    <a:pt x="83" y="83"/>
                    <a:pt x="104" y="83"/>
                  </a:cubicBezTo>
                  <a:lnTo>
                    <a:pt x="548" y="83"/>
                  </a:lnTo>
                  <a:lnTo>
                    <a:pt x="259" y="372"/>
                  </a:lnTo>
                  <a:cubicBezTo>
                    <a:pt x="248" y="393"/>
                    <a:pt x="248" y="413"/>
                    <a:pt x="259" y="434"/>
                  </a:cubicBezTo>
                  <a:cubicBezTo>
                    <a:pt x="269" y="444"/>
                    <a:pt x="280" y="454"/>
                    <a:pt x="300" y="454"/>
                  </a:cubicBezTo>
                  <a:cubicBezTo>
                    <a:pt x="372" y="454"/>
                    <a:pt x="455" y="475"/>
                    <a:pt x="516" y="537"/>
                  </a:cubicBezTo>
                  <a:cubicBezTo>
                    <a:pt x="568" y="599"/>
                    <a:pt x="599" y="681"/>
                    <a:pt x="599" y="753"/>
                  </a:cubicBezTo>
                  <a:cubicBezTo>
                    <a:pt x="599" y="836"/>
                    <a:pt x="578" y="918"/>
                    <a:pt x="516" y="970"/>
                  </a:cubicBezTo>
                  <a:cubicBezTo>
                    <a:pt x="455" y="1032"/>
                    <a:pt x="372" y="1062"/>
                    <a:pt x="300" y="1062"/>
                  </a:cubicBezTo>
                  <a:cubicBezTo>
                    <a:pt x="218" y="1062"/>
                    <a:pt x="135" y="1032"/>
                    <a:pt x="83" y="980"/>
                  </a:cubicBezTo>
                  <a:cubicBezTo>
                    <a:pt x="73" y="970"/>
                    <a:pt x="60" y="964"/>
                    <a:pt x="49" y="964"/>
                  </a:cubicBezTo>
                  <a:cubicBezTo>
                    <a:pt x="37" y="964"/>
                    <a:pt x="27" y="970"/>
                    <a:pt x="21" y="980"/>
                  </a:cubicBezTo>
                  <a:cubicBezTo>
                    <a:pt x="1" y="991"/>
                    <a:pt x="1" y="1021"/>
                    <a:pt x="21" y="1032"/>
                  </a:cubicBezTo>
                  <a:cubicBezTo>
                    <a:pt x="94" y="1114"/>
                    <a:pt x="197" y="1145"/>
                    <a:pt x="300" y="1145"/>
                  </a:cubicBezTo>
                  <a:cubicBezTo>
                    <a:pt x="393" y="1145"/>
                    <a:pt x="496" y="1104"/>
                    <a:pt x="568" y="1032"/>
                  </a:cubicBezTo>
                  <a:cubicBezTo>
                    <a:pt x="651" y="959"/>
                    <a:pt x="681" y="856"/>
                    <a:pt x="681" y="753"/>
                  </a:cubicBezTo>
                  <a:cubicBezTo>
                    <a:pt x="681" y="661"/>
                    <a:pt x="651" y="558"/>
                    <a:pt x="568" y="485"/>
                  </a:cubicBezTo>
                  <a:cubicBezTo>
                    <a:pt x="516" y="423"/>
                    <a:pt x="445" y="393"/>
                    <a:pt x="372" y="372"/>
                  </a:cubicBezTo>
                  <a:lnTo>
                    <a:pt x="671" y="73"/>
                  </a:lnTo>
                  <a:cubicBezTo>
                    <a:pt x="671" y="73"/>
                    <a:pt x="671" y="63"/>
                    <a:pt x="681" y="63"/>
                  </a:cubicBezTo>
                  <a:lnTo>
                    <a:pt x="681" y="42"/>
                  </a:lnTo>
                  <a:cubicBezTo>
                    <a:pt x="681" y="21"/>
                    <a:pt x="661" y="1"/>
                    <a:pt x="64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1232343" y="2306607"/>
              <a:ext cx="52613" cy="68451"/>
            </a:xfrm>
            <a:custGeom>
              <a:avLst/>
              <a:gdLst/>
              <a:ahLst/>
              <a:cxnLst/>
              <a:rect l="l" t="t" r="r" b="b"/>
              <a:pathLst>
                <a:path w="877" h="1141" extrusionOk="0">
                  <a:moveTo>
                    <a:pt x="670" y="151"/>
                  </a:moveTo>
                  <a:lnTo>
                    <a:pt x="670" y="822"/>
                  </a:lnTo>
                  <a:lnTo>
                    <a:pt x="134" y="822"/>
                  </a:lnTo>
                  <a:lnTo>
                    <a:pt x="670" y="151"/>
                  </a:lnTo>
                  <a:close/>
                  <a:moveTo>
                    <a:pt x="717" y="0"/>
                  </a:moveTo>
                  <a:cubicBezTo>
                    <a:pt x="705" y="0"/>
                    <a:pt x="693" y="5"/>
                    <a:pt x="681" y="17"/>
                  </a:cubicBezTo>
                  <a:lnTo>
                    <a:pt x="21" y="842"/>
                  </a:lnTo>
                  <a:cubicBezTo>
                    <a:pt x="0" y="863"/>
                    <a:pt x="10" y="884"/>
                    <a:pt x="21" y="893"/>
                  </a:cubicBezTo>
                  <a:cubicBezTo>
                    <a:pt x="31" y="904"/>
                    <a:pt x="41" y="904"/>
                    <a:pt x="51" y="904"/>
                  </a:cubicBezTo>
                  <a:lnTo>
                    <a:pt x="670" y="904"/>
                  </a:lnTo>
                  <a:lnTo>
                    <a:pt x="681" y="1100"/>
                  </a:lnTo>
                  <a:cubicBezTo>
                    <a:pt x="681" y="1120"/>
                    <a:pt x="691" y="1141"/>
                    <a:pt x="711" y="1141"/>
                  </a:cubicBezTo>
                  <a:cubicBezTo>
                    <a:pt x="743" y="1141"/>
                    <a:pt x="753" y="1120"/>
                    <a:pt x="753" y="1100"/>
                  </a:cubicBezTo>
                  <a:lnTo>
                    <a:pt x="753" y="904"/>
                  </a:lnTo>
                  <a:lnTo>
                    <a:pt x="835" y="904"/>
                  </a:lnTo>
                  <a:cubicBezTo>
                    <a:pt x="856" y="904"/>
                    <a:pt x="876" y="884"/>
                    <a:pt x="876" y="863"/>
                  </a:cubicBezTo>
                  <a:cubicBezTo>
                    <a:pt x="876" y="842"/>
                    <a:pt x="856" y="822"/>
                    <a:pt x="835" y="822"/>
                  </a:cubicBezTo>
                  <a:lnTo>
                    <a:pt x="753" y="822"/>
                  </a:lnTo>
                  <a:lnTo>
                    <a:pt x="753" y="38"/>
                  </a:lnTo>
                  <a:lnTo>
                    <a:pt x="753" y="27"/>
                  </a:lnTo>
                  <a:cubicBezTo>
                    <a:pt x="753" y="17"/>
                    <a:pt x="743" y="7"/>
                    <a:pt x="743" y="7"/>
                  </a:cubicBezTo>
                  <a:cubicBezTo>
                    <a:pt x="734" y="3"/>
                    <a:pt x="726" y="0"/>
                    <a:pt x="71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1299114" y="2305767"/>
              <a:ext cx="40915" cy="69291"/>
            </a:xfrm>
            <a:custGeom>
              <a:avLst/>
              <a:gdLst/>
              <a:ahLst/>
              <a:cxnLst/>
              <a:rect l="l" t="t" r="r" b="b"/>
              <a:pathLst>
                <a:path w="682" h="1155" extrusionOk="0">
                  <a:moveTo>
                    <a:pt x="104" y="0"/>
                  </a:moveTo>
                  <a:cubicBezTo>
                    <a:pt x="93" y="0"/>
                    <a:pt x="83" y="11"/>
                    <a:pt x="73" y="11"/>
                  </a:cubicBezTo>
                  <a:cubicBezTo>
                    <a:pt x="63" y="21"/>
                    <a:pt x="63" y="31"/>
                    <a:pt x="63" y="41"/>
                  </a:cubicBezTo>
                  <a:lnTo>
                    <a:pt x="11" y="506"/>
                  </a:lnTo>
                  <a:lnTo>
                    <a:pt x="1" y="516"/>
                  </a:lnTo>
                  <a:cubicBezTo>
                    <a:pt x="1" y="516"/>
                    <a:pt x="1" y="526"/>
                    <a:pt x="11" y="526"/>
                  </a:cubicBezTo>
                  <a:lnTo>
                    <a:pt x="11" y="536"/>
                  </a:lnTo>
                  <a:cubicBezTo>
                    <a:pt x="11" y="536"/>
                    <a:pt x="11" y="547"/>
                    <a:pt x="21" y="547"/>
                  </a:cubicBezTo>
                  <a:cubicBezTo>
                    <a:pt x="26" y="557"/>
                    <a:pt x="37" y="562"/>
                    <a:pt x="47" y="562"/>
                  </a:cubicBezTo>
                  <a:cubicBezTo>
                    <a:pt x="57" y="562"/>
                    <a:pt x="68" y="557"/>
                    <a:pt x="73" y="547"/>
                  </a:cubicBezTo>
                  <a:cubicBezTo>
                    <a:pt x="134" y="485"/>
                    <a:pt x="217" y="454"/>
                    <a:pt x="290" y="454"/>
                  </a:cubicBezTo>
                  <a:cubicBezTo>
                    <a:pt x="372" y="454"/>
                    <a:pt x="455" y="485"/>
                    <a:pt x="506" y="547"/>
                  </a:cubicBezTo>
                  <a:cubicBezTo>
                    <a:pt x="568" y="609"/>
                    <a:pt x="599" y="681"/>
                    <a:pt x="599" y="763"/>
                  </a:cubicBezTo>
                  <a:cubicBezTo>
                    <a:pt x="599" y="846"/>
                    <a:pt x="568" y="918"/>
                    <a:pt x="506" y="980"/>
                  </a:cubicBezTo>
                  <a:cubicBezTo>
                    <a:pt x="444" y="1042"/>
                    <a:pt x="372" y="1072"/>
                    <a:pt x="290" y="1072"/>
                  </a:cubicBezTo>
                  <a:cubicBezTo>
                    <a:pt x="217" y="1072"/>
                    <a:pt x="134" y="1042"/>
                    <a:pt x="73" y="980"/>
                  </a:cubicBezTo>
                  <a:cubicBezTo>
                    <a:pt x="68" y="975"/>
                    <a:pt x="57" y="972"/>
                    <a:pt x="47" y="972"/>
                  </a:cubicBezTo>
                  <a:cubicBezTo>
                    <a:pt x="37" y="972"/>
                    <a:pt x="26" y="975"/>
                    <a:pt x="21" y="980"/>
                  </a:cubicBezTo>
                  <a:cubicBezTo>
                    <a:pt x="1" y="1001"/>
                    <a:pt x="1" y="1021"/>
                    <a:pt x="21" y="1042"/>
                  </a:cubicBezTo>
                  <a:cubicBezTo>
                    <a:pt x="93" y="1114"/>
                    <a:pt x="196" y="1155"/>
                    <a:pt x="290" y="1155"/>
                  </a:cubicBezTo>
                  <a:cubicBezTo>
                    <a:pt x="393" y="1155"/>
                    <a:pt x="496" y="1114"/>
                    <a:pt x="568" y="1042"/>
                  </a:cubicBezTo>
                  <a:cubicBezTo>
                    <a:pt x="640" y="959"/>
                    <a:pt x="681" y="856"/>
                    <a:pt x="681" y="763"/>
                  </a:cubicBezTo>
                  <a:cubicBezTo>
                    <a:pt x="681" y="660"/>
                    <a:pt x="640" y="568"/>
                    <a:pt x="568" y="485"/>
                  </a:cubicBezTo>
                  <a:cubicBezTo>
                    <a:pt x="496" y="412"/>
                    <a:pt x="393" y="371"/>
                    <a:pt x="290" y="371"/>
                  </a:cubicBezTo>
                  <a:cubicBezTo>
                    <a:pt x="228" y="371"/>
                    <a:pt x="155" y="392"/>
                    <a:pt x="93" y="423"/>
                  </a:cubicBezTo>
                  <a:lnTo>
                    <a:pt x="134" y="83"/>
                  </a:lnTo>
                  <a:lnTo>
                    <a:pt x="640" y="83"/>
                  </a:lnTo>
                  <a:cubicBezTo>
                    <a:pt x="661" y="83"/>
                    <a:pt x="681" y="73"/>
                    <a:pt x="681" y="41"/>
                  </a:cubicBezTo>
                  <a:cubicBezTo>
                    <a:pt x="681" y="21"/>
                    <a:pt x="661" y="0"/>
                    <a:pt x="640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359107" y="2305767"/>
              <a:ext cx="45834" cy="68751"/>
            </a:xfrm>
            <a:custGeom>
              <a:avLst/>
              <a:gdLst/>
              <a:ahLst/>
              <a:cxnLst/>
              <a:rect l="l" t="t" r="r" b="b"/>
              <a:pathLst>
                <a:path w="764" h="1146" extrusionOk="0">
                  <a:moveTo>
                    <a:pt x="383" y="474"/>
                  </a:moveTo>
                  <a:cubicBezTo>
                    <a:pt x="548" y="474"/>
                    <a:pt x="681" y="609"/>
                    <a:pt x="681" y="774"/>
                  </a:cubicBezTo>
                  <a:cubicBezTo>
                    <a:pt x="681" y="939"/>
                    <a:pt x="548" y="1072"/>
                    <a:pt x="383" y="1072"/>
                  </a:cubicBezTo>
                  <a:cubicBezTo>
                    <a:pt x="227" y="1072"/>
                    <a:pt x="104" y="959"/>
                    <a:pt x="83" y="815"/>
                  </a:cubicBezTo>
                  <a:lnTo>
                    <a:pt x="83" y="794"/>
                  </a:lnTo>
                  <a:lnTo>
                    <a:pt x="83" y="774"/>
                  </a:lnTo>
                  <a:cubicBezTo>
                    <a:pt x="83" y="609"/>
                    <a:pt x="218" y="474"/>
                    <a:pt x="383" y="474"/>
                  </a:cubicBezTo>
                  <a:close/>
                  <a:moveTo>
                    <a:pt x="506" y="0"/>
                  </a:moveTo>
                  <a:cubicBezTo>
                    <a:pt x="321" y="11"/>
                    <a:pt x="186" y="114"/>
                    <a:pt x="104" y="258"/>
                  </a:cubicBezTo>
                  <a:cubicBezTo>
                    <a:pt x="32" y="392"/>
                    <a:pt x="1" y="557"/>
                    <a:pt x="1" y="712"/>
                  </a:cubicBezTo>
                  <a:lnTo>
                    <a:pt x="1" y="784"/>
                  </a:lnTo>
                  <a:cubicBezTo>
                    <a:pt x="11" y="990"/>
                    <a:pt x="176" y="1145"/>
                    <a:pt x="383" y="1145"/>
                  </a:cubicBezTo>
                  <a:cubicBezTo>
                    <a:pt x="589" y="1145"/>
                    <a:pt x="764" y="980"/>
                    <a:pt x="764" y="774"/>
                  </a:cubicBezTo>
                  <a:cubicBezTo>
                    <a:pt x="764" y="557"/>
                    <a:pt x="589" y="392"/>
                    <a:pt x="383" y="392"/>
                  </a:cubicBezTo>
                  <a:cubicBezTo>
                    <a:pt x="269" y="392"/>
                    <a:pt x="166" y="444"/>
                    <a:pt x="94" y="526"/>
                  </a:cubicBezTo>
                  <a:cubicBezTo>
                    <a:pt x="114" y="444"/>
                    <a:pt x="135" y="361"/>
                    <a:pt x="176" y="289"/>
                  </a:cubicBezTo>
                  <a:cubicBezTo>
                    <a:pt x="248" y="176"/>
                    <a:pt x="351" y="93"/>
                    <a:pt x="506" y="83"/>
                  </a:cubicBezTo>
                  <a:cubicBezTo>
                    <a:pt x="537" y="83"/>
                    <a:pt x="548" y="62"/>
                    <a:pt x="548" y="41"/>
                  </a:cubicBezTo>
                  <a:cubicBezTo>
                    <a:pt x="548" y="21"/>
                    <a:pt x="527" y="0"/>
                    <a:pt x="50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143254" y="1710641"/>
              <a:ext cx="3746292" cy="2506067"/>
            </a:xfrm>
            <a:custGeom>
              <a:avLst/>
              <a:gdLst/>
              <a:ahLst/>
              <a:cxnLst/>
              <a:rect l="l" t="t" r="r" b="b"/>
              <a:pathLst>
                <a:path w="62446" h="41773" extrusionOk="0">
                  <a:moveTo>
                    <a:pt x="0" y="1"/>
                  </a:moveTo>
                  <a:lnTo>
                    <a:pt x="0" y="41772"/>
                  </a:lnTo>
                  <a:lnTo>
                    <a:pt x="62446" y="41772"/>
                  </a:lnTo>
                  <a:lnTo>
                    <a:pt x="6244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170491" y="1741598"/>
              <a:ext cx="3691818" cy="2444154"/>
            </a:xfrm>
            <a:custGeom>
              <a:avLst/>
              <a:gdLst/>
              <a:ahLst/>
              <a:cxnLst/>
              <a:rect l="l" t="t" r="r" b="b"/>
              <a:pathLst>
                <a:path w="61538" h="40741" extrusionOk="0">
                  <a:moveTo>
                    <a:pt x="0" y="0"/>
                  </a:moveTo>
                  <a:lnTo>
                    <a:pt x="0" y="40741"/>
                  </a:lnTo>
                  <a:lnTo>
                    <a:pt x="61538" y="40741"/>
                  </a:lnTo>
                  <a:lnTo>
                    <a:pt x="61538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655815" y="4404665"/>
              <a:ext cx="4721170" cy="172058"/>
            </a:xfrm>
            <a:custGeom>
              <a:avLst/>
              <a:gdLst/>
              <a:ahLst/>
              <a:cxnLst/>
              <a:rect l="l" t="t" r="r" b="b"/>
              <a:pathLst>
                <a:path w="78696" h="2868" extrusionOk="0">
                  <a:moveTo>
                    <a:pt x="0" y="1"/>
                  </a:moveTo>
                  <a:lnTo>
                    <a:pt x="0" y="2867"/>
                  </a:lnTo>
                  <a:lnTo>
                    <a:pt x="78696" y="2867"/>
                  </a:lnTo>
                  <a:lnTo>
                    <a:pt x="78696" y="1"/>
                  </a:lnTo>
                  <a:close/>
                </a:path>
              </a:pathLst>
            </a:custGeom>
            <a:solidFill>
              <a:srgbClr val="775EF5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655815" y="4216648"/>
              <a:ext cx="4721170" cy="188076"/>
            </a:xfrm>
            <a:custGeom>
              <a:avLst/>
              <a:gdLst/>
              <a:ahLst/>
              <a:cxnLst/>
              <a:rect l="l" t="t" r="r" b="b"/>
              <a:pathLst>
                <a:path w="78696" h="3135" extrusionOk="0">
                  <a:moveTo>
                    <a:pt x="8125" y="0"/>
                  </a:moveTo>
                  <a:lnTo>
                    <a:pt x="0" y="3135"/>
                  </a:lnTo>
                  <a:lnTo>
                    <a:pt x="78696" y="3135"/>
                  </a:lnTo>
                  <a:lnTo>
                    <a:pt x="7057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1187168" y="4216648"/>
              <a:ext cx="3658463" cy="121305"/>
            </a:xfrm>
            <a:custGeom>
              <a:avLst/>
              <a:gdLst/>
              <a:ahLst/>
              <a:cxnLst/>
              <a:rect l="l" t="t" r="r" b="b"/>
              <a:pathLst>
                <a:path w="60982" h="2022" extrusionOk="0">
                  <a:moveTo>
                    <a:pt x="5249" y="0"/>
                  </a:moveTo>
                  <a:lnTo>
                    <a:pt x="0" y="2021"/>
                  </a:lnTo>
                  <a:lnTo>
                    <a:pt x="60981" y="2021"/>
                  </a:lnTo>
                  <a:lnTo>
                    <a:pt x="55733" y="0"/>
                  </a:lnTo>
                  <a:close/>
                </a:path>
              </a:pathLst>
            </a:custGeom>
            <a:solidFill>
              <a:srgbClr val="5B57DE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1376445" y="1927154"/>
              <a:ext cx="3276790" cy="2073041"/>
            </a:xfrm>
            <a:custGeom>
              <a:avLst/>
              <a:gdLst/>
              <a:ahLst/>
              <a:cxnLst/>
              <a:rect l="l" t="t" r="r" b="b"/>
              <a:pathLst>
                <a:path w="54620" h="34555" extrusionOk="0">
                  <a:moveTo>
                    <a:pt x="0" y="1"/>
                  </a:moveTo>
                  <a:lnTo>
                    <a:pt x="0" y="34554"/>
                  </a:lnTo>
                  <a:lnTo>
                    <a:pt x="54620" y="34554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376445" y="1927154"/>
              <a:ext cx="3276790" cy="79910"/>
            </a:xfrm>
            <a:custGeom>
              <a:avLst/>
              <a:gdLst/>
              <a:ahLst/>
              <a:cxnLst/>
              <a:rect l="l" t="t" r="r" b="b"/>
              <a:pathLst>
                <a:path w="54620" h="1332" extrusionOk="0">
                  <a:moveTo>
                    <a:pt x="0" y="1"/>
                  </a:moveTo>
                  <a:lnTo>
                    <a:pt x="0" y="1331"/>
                  </a:lnTo>
                  <a:lnTo>
                    <a:pt x="54620" y="1331"/>
                  </a:lnTo>
                  <a:lnTo>
                    <a:pt x="5462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400562" y="1946952"/>
              <a:ext cx="39055" cy="39655"/>
            </a:xfrm>
            <a:custGeom>
              <a:avLst/>
              <a:gdLst/>
              <a:ahLst/>
              <a:cxnLst/>
              <a:rect l="l" t="t" r="r" b="b"/>
              <a:pathLst>
                <a:path w="651" h="661" extrusionOk="0">
                  <a:moveTo>
                    <a:pt x="320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20" y="660"/>
                  </a:cubicBezTo>
                  <a:cubicBezTo>
                    <a:pt x="506" y="660"/>
                    <a:pt x="650" y="516"/>
                    <a:pt x="650" y="330"/>
                  </a:cubicBezTo>
                  <a:cubicBezTo>
                    <a:pt x="650" y="156"/>
                    <a:pt x="506" y="0"/>
                    <a:pt x="32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148101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0" y="0"/>
                  </a:moveTo>
                  <a:cubicBezTo>
                    <a:pt x="145" y="0"/>
                    <a:pt x="0" y="156"/>
                    <a:pt x="0" y="330"/>
                  </a:cubicBezTo>
                  <a:cubicBezTo>
                    <a:pt x="0" y="516"/>
                    <a:pt x="145" y="660"/>
                    <a:pt x="330" y="660"/>
                  </a:cubicBezTo>
                  <a:cubicBezTo>
                    <a:pt x="516" y="660"/>
                    <a:pt x="660" y="516"/>
                    <a:pt x="660" y="330"/>
                  </a:cubicBezTo>
                  <a:cubicBezTo>
                    <a:pt x="660" y="156"/>
                    <a:pt x="516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1562002" y="1946952"/>
              <a:ext cx="39655" cy="3965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331" y="0"/>
                  </a:moveTo>
                  <a:cubicBezTo>
                    <a:pt x="145" y="0"/>
                    <a:pt x="1" y="156"/>
                    <a:pt x="1" y="330"/>
                  </a:cubicBezTo>
                  <a:cubicBezTo>
                    <a:pt x="1" y="516"/>
                    <a:pt x="145" y="660"/>
                    <a:pt x="331" y="660"/>
                  </a:cubicBezTo>
                  <a:cubicBezTo>
                    <a:pt x="506" y="660"/>
                    <a:pt x="661" y="516"/>
                    <a:pt x="661" y="330"/>
                  </a:cubicBezTo>
                  <a:cubicBezTo>
                    <a:pt x="661" y="156"/>
                    <a:pt x="506" y="0"/>
                    <a:pt x="331" y="0"/>
                  </a:cubicBezTo>
                  <a:close/>
                </a:path>
              </a:pathLst>
            </a:custGeom>
            <a:solidFill>
              <a:srgbClr val="D40102"/>
            </a:solidFill>
            <a:ln>
              <a:noFill/>
            </a:ln>
            <a:effectLst>
              <a:outerShdw blurRad="57150" algn="bl" rotWithShape="0">
                <a:srgbClr val="DFDE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44"/>
          <p:cNvSpPr txBox="1">
            <a:spLocks noGrp="1"/>
          </p:cNvSpPr>
          <p:nvPr>
            <p:ph type="title"/>
          </p:nvPr>
        </p:nvSpPr>
        <p:spPr>
          <a:xfrm>
            <a:off x="481620" y="2198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Q8.</a:t>
            </a:r>
            <a:r>
              <a:rPr lang="en-US" dirty="0"/>
              <a:t> </a:t>
            </a:r>
            <a:r>
              <a:rPr lang="en-US" sz="1600" dirty="0"/>
              <a:t>Block Size Trends: What was the average </a:t>
            </a:r>
            <a:r>
              <a:rPr lang="en-US" sz="1600" dirty="0" err="1"/>
              <a:t>btc_avg_block_size</a:t>
            </a:r>
            <a:r>
              <a:rPr lang="en-US" sz="1600" dirty="0"/>
              <a:t> over the given period?</a:t>
            </a:r>
            <a:endParaRPr sz="1600" dirty="0"/>
          </a:p>
        </p:txBody>
      </p:sp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l="6000" r="6009"/>
          <a:stretch/>
        </p:blipFill>
        <p:spPr>
          <a:xfrm>
            <a:off x="1369025" y="1947675"/>
            <a:ext cx="2982672" cy="189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3EDDC-DB22-4AB0-8141-04F71417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0"/>
          <a:stretch/>
        </p:blipFill>
        <p:spPr>
          <a:xfrm>
            <a:off x="401934" y="999341"/>
            <a:ext cx="8219552" cy="3813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5"/>
          <p:cNvSpPr txBox="1">
            <a:spLocks noGrp="1"/>
          </p:cNvSpPr>
          <p:nvPr>
            <p:ph type="title" idx="3"/>
          </p:nvPr>
        </p:nvSpPr>
        <p:spPr>
          <a:xfrm>
            <a:off x="526954" y="253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Q9.</a:t>
            </a:r>
            <a:r>
              <a:rPr lang="en-US" dirty="0"/>
              <a:t> </a:t>
            </a:r>
            <a:r>
              <a:rPr lang="en-US" sz="1600" dirty="0"/>
              <a:t>Unique Addresses Trend: Which date had the highest number of </a:t>
            </a:r>
            <a:r>
              <a:rPr lang="en-US" sz="1600" dirty="0" err="1"/>
              <a:t>btc_n_unique_addresses</a:t>
            </a:r>
            <a:r>
              <a:rPr lang="en-US" sz="1600" dirty="0"/>
              <a:t>?</a:t>
            </a:r>
            <a:endParaRPr sz="1600" dirty="0"/>
          </a:p>
        </p:txBody>
      </p:sp>
      <p:sp>
        <p:nvSpPr>
          <p:cNvPr id="802" name="Google Shape;802;p45"/>
          <p:cNvSpPr txBox="1">
            <a:spLocks noGrp="1"/>
          </p:cNvSpPr>
          <p:nvPr>
            <p:ph type="title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15K</a:t>
            </a:r>
            <a:endParaRPr/>
          </a:p>
        </p:txBody>
      </p:sp>
      <p:sp>
        <p:nvSpPr>
          <p:cNvPr id="803" name="Google Shape;803;p45"/>
          <p:cNvSpPr txBox="1">
            <a:spLocks noGrp="1"/>
          </p:cNvSpPr>
          <p:nvPr>
            <p:ph type="subTitle" idx="1"/>
          </p:nvPr>
        </p:nvSpPr>
        <p:spPr>
          <a:xfrm>
            <a:off x="7200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2"/>
          </p:nvPr>
        </p:nvSpPr>
        <p:spPr>
          <a:xfrm>
            <a:off x="7200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805" name="Google Shape;805;p45"/>
          <p:cNvSpPr txBox="1">
            <a:spLocks noGrp="1"/>
          </p:cNvSpPr>
          <p:nvPr>
            <p:ph type="title" idx="4"/>
          </p:nvPr>
        </p:nvSpPr>
        <p:spPr>
          <a:xfrm>
            <a:off x="34536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30M</a:t>
            </a: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5"/>
          </p:nvPr>
        </p:nvSpPr>
        <p:spPr>
          <a:xfrm>
            <a:off x="34536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07" name="Google Shape;807;p45"/>
          <p:cNvSpPr txBox="1">
            <a:spLocks noGrp="1"/>
          </p:cNvSpPr>
          <p:nvPr>
            <p:ph type="subTitle" idx="6"/>
          </p:nvPr>
        </p:nvSpPr>
        <p:spPr>
          <a:xfrm>
            <a:off x="34536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08" name="Google Shape;808;p45"/>
          <p:cNvSpPr txBox="1">
            <a:spLocks noGrp="1"/>
          </p:cNvSpPr>
          <p:nvPr>
            <p:ph type="title" idx="7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8"/>
          </p:nvPr>
        </p:nvSpPr>
        <p:spPr>
          <a:xfrm>
            <a:off x="6187204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10" name="Google Shape;810;p45"/>
          <p:cNvSpPr txBox="1">
            <a:spLocks noGrp="1"/>
          </p:cNvSpPr>
          <p:nvPr>
            <p:ph type="subTitle" idx="9"/>
          </p:nvPr>
        </p:nvSpPr>
        <p:spPr>
          <a:xfrm>
            <a:off x="6187204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cold</a:t>
            </a:r>
            <a:endParaRPr/>
          </a:p>
        </p:txBody>
      </p:sp>
      <p:cxnSp>
        <p:nvCxnSpPr>
          <p:cNvPr id="811" name="Google Shape;811;p45"/>
          <p:cNvCxnSpPr/>
          <p:nvPr/>
        </p:nvCxnSpPr>
        <p:spPr>
          <a:xfrm>
            <a:off x="9130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12" name="Google Shape;812;p45"/>
          <p:cNvCxnSpPr/>
          <p:nvPr/>
        </p:nvCxnSpPr>
        <p:spPr>
          <a:xfrm>
            <a:off x="36466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13" name="Google Shape;813;p45"/>
          <p:cNvCxnSpPr/>
          <p:nvPr/>
        </p:nvCxnSpPr>
        <p:spPr>
          <a:xfrm>
            <a:off x="6380254" y="3210450"/>
            <a:ext cx="1850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7654EA-6E69-442D-A063-C4426F08A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401934" y="964643"/>
            <a:ext cx="8410470" cy="3888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6"/>
          <p:cNvSpPr txBox="1">
            <a:spLocks noGrp="1"/>
          </p:cNvSpPr>
          <p:nvPr>
            <p:ph type="title"/>
          </p:nvPr>
        </p:nvSpPr>
        <p:spPr>
          <a:xfrm>
            <a:off x="418549" y="1380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Q.10 </a:t>
            </a:r>
            <a:r>
              <a:rPr lang="en-US" sz="1600" dirty="0"/>
              <a:t>Transaction Cost Analysis: What was the highest </a:t>
            </a:r>
            <a:r>
              <a:rPr lang="en-US" sz="1600" dirty="0" err="1"/>
              <a:t>btc_cost_per_transaction</a:t>
            </a:r>
            <a:r>
              <a:rPr lang="en-US" sz="1600" dirty="0"/>
              <a:t> recorded?</a:t>
            </a:r>
            <a:endParaRPr sz="1600" dirty="0"/>
          </a:p>
        </p:txBody>
      </p:sp>
      <p:graphicFrame>
        <p:nvGraphicFramePr>
          <p:cNvPr id="819" name="Google Shape;819;p46"/>
          <p:cNvGraphicFramePr/>
          <p:nvPr/>
        </p:nvGraphicFramePr>
        <p:xfrm>
          <a:off x="720000" y="1809750"/>
          <a:ext cx="7704000" cy="2793800"/>
        </p:xfrm>
        <a:graphic>
          <a:graphicData uri="http://schemas.openxmlformats.org/drawingml/2006/table">
            <a:tbl>
              <a:tblPr>
                <a:noFill/>
                <a:tableStyleId>{8ABA009A-FCAE-49FA-8E32-DAF8DCAAD3CA}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Challenge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5E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Results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5E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Solution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75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Project 1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Mercury: the closest planet to the Sun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Venus: it has a beautiful name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Mars: it is actually a cold place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Project 2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Jupiter: the biggest of them all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Earth: it is the planet we all live on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Neptune: farthest planet from the Sun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Project 3</a:t>
                      </a:r>
                      <a:endParaRPr sz="2000">
                        <a:solidFill>
                          <a:srgbClr val="FFFFFF"/>
                        </a:solidFill>
                        <a:latin typeface="Squada One"/>
                        <a:ea typeface="Squada One"/>
                        <a:cs typeface="Squada One"/>
                        <a:sym typeface="Squad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Saturn: it is a gas giant and has rings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Moon: the Earth has only one</a:t>
                      </a:r>
                      <a:endParaRPr sz="160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8E8BD8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Pluto: is now a dwarf planet</a:t>
                      </a:r>
                      <a:endParaRPr sz="1600" dirty="0">
                        <a:solidFill>
                          <a:srgbClr val="8E8BD8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75E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B52CD0B-D723-42DD-B1FD-752B25E3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8"/>
          <a:stretch/>
        </p:blipFill>
        <p:spPr>
          <a:xfrm>
            <a:off x="418549" y="844063"/>
            <a:ext cx="8413952" cy="38887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7"/>
          <p:cNvSpPr txBox="1">
            <a:spLocks noGrp="1"/>
          </p:cNvSpPr>
          <p:nvPr>
            <p:ph type="title"/>
          </p:nvPr>
        </p:nvSpPr>
        <p:spPr>
          <a:xfrm>
            <a:off x="589372" y="1682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Q11. </a:t>
            </a:r>
            <a:r>
              <a:rPr lang="en-US" sz="1600" dirty="0"/>
              <a:t>Blocks Size Analysis: How many times did </a:t>
            </a:r>
            <a:r>
              <a:rPr lang="en-US" sz="1600" dirty="0" err="1"/>
              <a:t>btc_blocks_size</a:t>
            </a:r>
            <a:r>
              <a:rPr lang="en-US" sz="1600" dirty="0"/>
              <a:t> exceed 0 in the dataset?</a:t>
            </a:r>
            <a:endParaRPr sz="1600" dirty="0"/>
          </a:p>
        </p:txBody>
      </p:sp>
      <p:sp>
        <p:nvSpPr>
          <p:cNvPr id="825" name="Google Shape;825;p47"/>
          <p:cNvSpPr txBox="1">
            <a:spLocks noGrp="1"/>
          </p:cNvSpPr>
          <p:nvPr>
            <p:ph type="subTitle" idx="1"/>
          </p:nvPr>
        </p:nvSpPr>
        <p:spPr>
          <a:xfrm>
            <a:off x="7200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—Jane Nicholson</a:t>
            </a:r>
            <a:endParaRPr/>
          </a:p>
        </p:txBody>
      </p:sp>
      <p:sp>
        <p:nvSpPr>
          <p:cNvPr id="826" name="Google Shape;826;p47"/>
          <p:cNvSpPr txBox="1">
            <a:spLocks noGrp="1"/>
          </p:cNvSpPr>
          <p:nvPr>
            <p:ph type="subTitle" idx="2"/>
          </p:nvPr>
        </p:nvSpPr>
        <p:spPr>
          <a:xfrm>
            <a:off x="7200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“Mercury is the closest planet to the Sun. It is a really hot place”</a:t>
            </a:r>
            <a:endParaRPr/>
          </a:p>
        </p:txBody>
      </p:sp>
      <p:sp>
        <p:nvSpPr>
          <p:cNvPr id="827" name="Google Shape;827;p47"/>
          <p:cNvSpPr txBox="1">
            <a:spLocks noGrp="1"/>
          </p:cNvSpPr>
          <p:nvPr>
            <p:ph type="subTitle" idx="3"/>
          </p:nvPr>
        </p:nvSpPr>
        <p:spPr>
          <a:xfrm>
            <a:off x="34536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—Nick Bender</a:t>
            </a:r>
            <a:endParaRPr/>
          </a:p>
        </p:txBody>
      </p:sp>
      <p:sp>
        <p:nvSpPr>
          <p:cNvPr id="828" name="Google Shape;828;p47"/>
          <p:cNvSpPr txBox="1">
            <a:spLocks noGrp="1"/>
          </p:cNvSpPr>
          <p:nvPr>
            <p:ph type="subTitle" idx="4"/>
          </p:nvPr>
        </p:nvSpPr>
        <p:spPr>
          <a:xfrm>
            <a:off x="34536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“Despite being red, Mars is actually a really cold place”</a:t>
            </a:r>
            <a:endParaRPr/>
          </a:p>
        </p:txBody>
      </p:sp>
      <p:sp>
        <p:nvSpPr>
          <p:cNvPr id="829" name="Google Shape;829;p47"/>
          <p:cNvSpPr txBox="1">
            <a:spLocks noGrp="1"/>
          </p:cNvSpPr>
          <p:nvPr>
            <p:ph type="subTitle" idx="5"/>
          </p:nvPr>
        </p:nvSpPr>
        <p:spPr>
          <a:xfrm>
            <a:off x="6187200" y="41838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—Jordan Bowman</a:t>
            </a:r>
            <a:endParaRPr/>
          </a:p>
        </p:txBody>
      </p:sp>
      <p:sp>
        <p:nvSpPr>
          <p:cNvPr id="830" name="Google Shape;830;p47"/>
          <p:cNvSpPr txBox="1">
            <a:spLocks noGrp="1"/>
          </p:cNvSpPr>
          <p:nvPr>
            <p:ph type="subTitle" idx="6"/>
          </p:nvPr>
        </p:nvSpPr>
        <p:spPr>
          <a:xfrm>
            <a:off x="6187200" y="3157750"/>
            <a:ext cx="22368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“Neptune is the farthest planet from the Sun”</a:t>
            </a:r>
            <a:endParaRPr/>
          </a:p>
        </p:txBody>
      </p:sp>
      <p:sp>
        <p:nvSpPr>
          <p:cNvPr id="831" name="Google Shape;831;p47"/>
          <p:cNvSpPr/>
          <p:nvPr/>
        </p:nvSpPr>
        <p:spPr>
          <a:xfrm>
            <a:off x="1345463" y="1810494"/>
            <a:ext cx="985865" cy="1019310"/>
          </a:xfrm>
          <a:custGeom>
            <a:avLst/>
            <a:gdLst/>
            <a:ahLst/>
            <a:cxnLst/>
            <a:rect l="l" t="t" r="r" b="b"/>
            <a:pathLst>
              <a:path w="201918" h="208768" extrusionOk="0">
                <a:moveTo>
                  <a:pt x="124152" y="63087"/>
                </a:moveTo>
                <a:cubicBezTo>
                  <a:pt x="117823" y="63087"/>
                  <a:pt x="112082" y="64685"/>
                  <a:pt x="108037" y="67588"/>
                </a:cubicBezTo>
                <a:cubicBezTo>
                  <a:pt x="106635" y="68567"/>
                  <a:pt x="106341" y="70492"/>
                  <a:pt x="107320" y="71862"/>
                </a:cubicBezTo>
                <a:cubicBezTo>
                  <a:pt x="107907" y="72710"/>
                  <a:pt x="108853" y="73134"/>
                  <a:pt x="109799" y="73134"/>
                </a:cubicBezTo>
                <a:cubicBezTo>
                  <a:pt x="110419" y="73134"/>
                  <a:pt x="111038" y="72971"/>
                  <a:pt x="111593" y="72579"/>
                </a:cubicBezTo>
                <a:cubicBezTo>
                  <a:pt x="114594" y="70394"/>
                  <a:pt x="119063" y="69219"/>
                  <a:pt x="124152" y="69219"/>
                </a:cubicBezTo>
                <a:cubicBezTo>
                  <a:pt x="128001" y="69219"/>
                  <a:pt x="132143" y="70394"/>
                  <a:pt x="135242" y="72351"/>
                </a:cubicBezTo>
                <a:cubicBezTo>
                  <a:pt x="135755" y="72677"/>
                  <a:pt x="136325" y="72833"/>
                  <a:pt x="136887" y="72833"/>
                </a:cubicBezTo>
                <a:cubicBezTo>
                  <a:pt x="137899" y="72833"/>
                  <a:pt x="138884" y="72328"/>
                  <a:pt x="139450" y="71405"/>
                </a:cubicBezTo>
                <a:cubicBezTo>
                  <a:pt x="140364" y="69970"/>
                  <a:pt x="139939" y="68078"/>
                  <a:pt x="138504" y="67164"/>
                </a:cubicBezTo>
                <a:cubicBezTo>
                  <a:pt x="136580" y="65957"/>
                  <a:pt x="131295" y="63087"/>
                  <a:pt x="124152" y="63087"/>
                </a:cubicBezTo>
                <a:close/>
                <a:moveTo>
                  <a:pt x="81256" y="77211"/>
                </a:moveTo>
                <a:cubicBezTo>
                  <a:pt x="79593" y="77211"/>
                  <a:pt x="78223" y="78581"/>
                  <a:pt x="78223" y="80277"/>
                </a:cubicBezTo>
                <a:lnTo>
                  <a:pt x="78223" y="87128"/>
                </a:lnTo>
                <a:cubicBezTo>
                  <a:pt x="78223" y="88791"/>
                  <a:pt x="79593" y="90161"/>
                  <a:pt x="81256" y="90161"/>
                </a:cubicBezTo>
                <a:cubicBezTo>
                  <a:pt x="82953" y="90161"/>
                  <a:pt x="84323" y="88791"/>
                  <a:pt x="84323" y="87128"/>
                </a:cubicBezTo>
                <a:lnTo>
                  <a:pt x="84323" y="80277"/>
                </a:lnTo>
                <a:cubicBezTo>
                  <a:pt x="84323" y="78581"/>
                  <a:pt x="82953" y="77211"/>
                  <a:pt x="81256" y="77211"/>
                </a:cubicBezTo>
                <a:close/>
                <a:moveTo>
                  <a:pt x="120661" y="77211"/>
                </a:moveTo>
                <a:cubicBezTo>
                  <a:pt x="118965" y="77211"/>
                  <a:pt x="117595" y="78581"/>
                  <a:pt x="117595" y="80277"/>
                </a:cubicBezTo>
                <a:lnTo>
                  <a:pt x="117595" y="87128"/>
                </a:lnTo>
                <a:cubicBezTo>
                  <a:pt x="117595" y="88791"/>
                  <a:pt x="118965" y="90161"/>
                  <a:pt x="120661" y="90161"/>
                </a:cubicBezTo>
                <a:cubicBezTo>
                  <a:pt x="122357" y="90161"/>
                  <a:pt x="123727" y="88791"/>
                  <a:pt x="123727" y="87128"/>
                </a:cubicBezTo>
                <a:lnTo>
                  <a:pt x="123727" y="80277"/>
                </a:lnTo>
                <a:cubicBezTo>
                  <a:pt x="123727" y="78581"/>
                  <a:pt x="122357" y="77211"/>
                  <a:pt x="120661" y="77211"/>
                </a:cubicBezTo>
                <a:close/>
                <a:moveTo>
                  <a:pt x="100959" y="87552"/>
                </a:moveTo>
                <a:cubicBezTo>
                  <a:pt x="101481" y="87552"/>
                  <a:pt x="103144" y="87715"/>
                  <a:pt x="103666" y="89607"/>
                </a:cubicBezTo>
                <a:lnTo>
                  <a:pt x="105363" y="95641"/>
                </a:lnTo>
                <a:cubicBezTo>
                  <a:pt x="105884" y="97566"/>
                  <a:pt x="104808" y="99784"/>
                  <a:pt x="103438" y="100665"/>
                </a:cubicBezTo>
                <a:cubicBezTo>
                  <a:pt x="102704" y="101138"/>
                  <a:pt x="101840" y="101374"/>
                  <a:pt x="100975" y="101374"/>
                </a:cubicBezTo>
                <a:cubicBezTo>
                  <a:pt x="100111" y="101374"/>
                  <a:pt x="99246" y="101138"/>
                  <a:pt x="98512" y="100665"/>
                </a:cubicBezTo>
                <a:cubicBezTo>
                  <a:pt x="97142" y="99784"/>
                  <a:pt x="96033" y="97566"/>
                  <a:pt x="96588" y="95641"/>
                </a:cubicBezTo>
                <a:lnTo>
                  <a:pt x="98251" y="89607"/>
                </a:lnTo>
                <a:cubicBezTo>
                  <a:pt x="98806" y="87715"/>
                  <a:pt x="100470" y="87552"/>
                  <a:pt x="100959" y="87552"/>
                </a:cubicBezTo>
                <a:close/>
                <a:moveTo>
                  <a:pt x="163928" y="66033"/>
                </a:moveTo>
                <a:cubicBezTo>
                  <a:pt x="164509" y="66033"/>
                  <a:pt x="165094" y="66172"/>
                  <a:pt x="165644" y="66447"/>
                </a:cubicBezTo>
                <a:cubicBezTo>
                  <a:pt x="168938" y="68110"/>
                  <a:pt x="172461" y="73851"/>
                  <a:pt x="172461" y="84910"/>
                </a:cubicBezTo>
                <a:cubicBezTo>
                  <a:pt x="172461" y="95968"/>
                  <a:pt x="168938" y="101709"/>
                  <a:pt x="165644" y="103372"/>
                </a:cubicBezTo>
                <a:cubicBezTo>
                  <a:pt x="165101" y="103659"/>
                  <a:pt x="164523" y="103799"/>
                  <a:pt x="163948" y="103799"/>
                </a:cubicBezTo>
                <a:cubicBezTo>
                  <a:pt x="163281" y="103799"/>
                  <a:pt x="162619" y="103610"/>
                  <a:pt x="162023" y="103242"/>
                </a:cubicBezTo>
                <a:cubicBezTo>
                  <a:pt x="160881" y="102557"/>
                  <a:pt x="160229" y="101383"/>
                  <a:pt x="160229" y="100078"/>
                </a:cubicBezTo>
                <a:lnTo>
                  <a:pt x="160229" y="96261"/>
                </a:lnTo>
                <a:lnTo>
                  <a:pt x="160229" y="69741"/>
                </a:lnTo>
                <a:cubicBezTo>
                  <a:pt x="160229" y="68436"/>
                  <a:pt x="160881" y="67295"/>
                  <a:pt x="162023" y="66577"/>
                </a:cubicBezTo>
                <a:cubicBezTo>
                  <a:pt x="162613" y="66213"/>
                  <a:pt x="163268" y="66033"/>
                  <a:pt x="163928" y="66033"/>
                </a:cubicBezTo>
                <a:close/>
                <a:moveTo>
                  <a:pt x="100959" y="81452"/>
                </a:moveTo>
                <a:cubicBezTo>
                  <a:pt x="96914" y="81452"/>
                  <a:pt x="93456" y="84061"/>
                  <a:pt x="92380" y="87976"/>
                </a:cubicBezTo>
                <a:lnTo>
                  <a:pt x="90684" y="93978"/>
                </a:lnTo>
                <a:cubicBezTo>
                  <a:pt x="89509" y="98284"/>
                  <a:pt x="91434" y="103372"/>
                  <a:pt x="95185" y="105819"/>
                </a:cubicBezTo>
                <a:cubicBezTo>
                  <a:pt x="96914" y="106928"/>
                  <a:pt x="98904" y="107515"/>
                  <a:pt x="100959" y="107515"/>
                </a:cubicBezTo>
                <a:cubicBezTo>
                  <a:pt x="103014" y="107515"/>
                  <a:pt x="105036" y="106928"/>
                  <a:pt x="106765" y="105819"/>
                </a:cubicBezTo>
                <a:cubicBezTo>
                  <a:pt x="110516" y="103372"/>
                  <a:pt x="112441" y="98284"/>
                  <a:pt x="111234" y="93978"/>
                </a:cubicBezTo>
                <a:lnTo>
                  <a:pt x="109570" y="87976"/>
                </a:lnTo>
                <a:cubicBezTo>
                  <a:pt x="108461" y="84061"/>
                  <a:pt x="105036" y="81452"/>
                  <a:pt x="100959" y="81452"/>
                </a:cubicBezTo>
                <a:close/>
                <a:moveTo>
                  <a:pt x="158826" y="108461"/>
                </a:moveTo>
                <a:cubicBezTo>
                  <a:pt x="160412" y="109413"/>
                  <a:pt x="162191" y="109914"/>
                  <a:pt x="163971" y="109914"/>
                </a:cubicBezTo>
                <a:cubicBezTo>
                  <a:pt x="164388" y="109914"/>
                  <a:pt x="164805" y="109887"/>
                  <a:pt x="165220" y="109831"/>
                </a:cubicBezTo>
                <a:lnTo>
                  <a:pt x="165220" y="109831"/>
                </a:lnTo>
                <a:cubicBezTo>
                  <a:pt x="163100" y="118247"/>
                  <a:pt x="159055" y="124216"/>
                  <a:pt x="150084" y="127576"/>
                </a:cubicBezTo>
                <a:cubicBezTo>
                  <a:pt x="154260" y="121639"/>
                  <a:pt x="157195" y="115213"/>
                  <a:pt x="158826" y="108461"/>
                </a:cubicBezTo>
                <a:close/>
                <a:moveTo>
                  <a:pt x="117921" y="119519"/>
                </a:moveTo>
                <a:cubicBezTo>
                  <a:pt x="117986" y="119519"/>
                  <a:pt x="118117" y="119519"/>
                  <a:pt x="118215" y="119682"/>
                </a:cubicBezTo>
                <a:cubicBezTo>
                  <a:pt x="118313" y="119845"/>
                  <a:pt x="118247" y="119976"/>
                  <a:pt x="118215" y="120041"/>
                </a:cubicBezTo>
                <a:cubicBezTo>
                  <a:pt x="116029" y="124477"/>
                  <a:pt x="110321" y="129240"/>
                  <a:pt x="100959" y="129240"/>
                </a:cubicBezTo>
                <a:cubicBezTo>
                  <a:pt x="91597" y="129240"/>
                  <a:pt x="85921" y="124477"/>
                  <a:pt x="83736" y="120041"/>
                </a:cubicBezTo>
                <a:cubicBezTo>
                  <a:pt x="83703" y="119976"/>
                  <a:pt x="83638" y="119845"/>
                  <a:pt x="83736" y="119682"/>
                </a:cubicBezTo>
                <a:cubicBezTo>
                  <a:pt x="83833" y="119519"/>
                  <a:pt x="83964" y="119519"/>
                  <a:pt x="83997" y="119519"/>
                </a:cubicBezTo>
                <a:close/>
                <a:moveTo>
                  <a:pt x="83997" y="113419"/>
                </a:moveTo>
                <a:cubicBezTo>
                  <a:pt x="81778" y="113419"/>
                  <a:pt x="79723" y="114528"/>
                  <a:pt x="78549" y="116453"/>
                </a:cubicBezTo>
                <a:cubicBezTo>
                  <a:pt x="77342" y="118345"/>
                  <a:pt x="77244" y="120726"/>
                  <a:pt x="78255" y="122749"/>
                </a:cubicBezTo>
                <a:cubicBezTo>
                  <a:pt x="82072" y="130512"/>
                  <a:pt x="90781" y="135340"/>
                  <a:pt x="100959" y="135340"/>
                </a:cubicBezTo>
                <a:cubicBezTo>
                  <a:pt x="111136" y="135340"/>
                  <a:pt x="119846" y="130512"/>
                  <a:pt x="123695" y="122749"/>
                </a:cubicBezTo>
                <a:cubicBezTo>
                  <a:pt x="124706" y="120726"/>
                  <a:pt x="124576" y="118345"/>
                  <a:pt x="123401" y="116453"/>
                </a:cubicBezTo>
                <a:cubicBezTo>
                  <a:pt x="122227" y="114528"/>
                  <a:pt x="120172" y="113419"/>
                  <a:pt x="117921" y="113419"/>
                </a:cubicBezTo>
                <a:close/>
                <a:moveTo>
                  <a:pt x="101513" y="21757"/>
                </a:moveTo>
                <a:cubicBezTo>
                  <a:pt x="105395" y="21757"/>
                  <a:pt x="109407" y="23193"/>
                  <a:pt x="112506" y="25672"/>
                </a:cubicBezTo>
                <a:cubicBezTo>
                  <a:pt x="115148" y="27792"/>
                  <a:pt x="116779" y="30434"/>
                  <a:pt x="116779" y="32522"/>
                </a:cubicBezTo>
                <a:cubicBezTo>
                  <a:pt x="116779" y="34218"/>
                  <a:pt x="118149" y="35588"/>
                  <a:pt x="119813" y="35588"/>
                </a:cubicBezTo>
                <a:cubicBezTo>
                  <a:pt x="132143" y="35588"/>
                  <a:pt x="135144" y="44037"/>
                  <a:pt x="139385" y="59009"/>
                </a:cubicBezTo>
                <a:cubicBezTo>
                  <a:pt x="142255" y="69056"/>
                  <a:pt x="145485" y="80441"/>
                  <a:pt x="154129" y="88498"/>
                </a:cubicBezTo>
                <a:lnTo>
                  <a:pt x="154129" y="96261"/>
                </a:lnTo>
                <a:cubicBezTo>
                  <a:pt x="154129" y="111071"/>
                  <a:pt x="147540" y="122194"/>
                  <a:pt x="140364" y="129892"/>
                </a:cubicBezTo>
                <a:cubicBezTo>
                  <a:pt x="136645" y="130382"/>
                  <a:pt x="132372" y="130643"/>
                  <a:pt x="127446" y="130643"/>
                </a:cubicBezTo>
                <a:cubicBezTo>
                  <a:pt x="125782" y="130643"/>
                  <a:pt x="124412" y="132013"/>
                  <a:pt x="124412" y="133709"/>
                </a:cubicBezTo>
                <a:cubicBezTo>
                  <a:pt x="124412" y="135405"/>
                  <a:pt x="125782" y="136775"/>
                  <a:pt x="127446" y="136775"/>
                </a:cubicBezTo>
                <a:cubicBezTo>
                  <a:pt x="129371" y="136775"/>
                  <a:pt x="131197" y="136742"/>
                  <a:pt x="132959" y="136645"/>
                </a:cubicBezTo>
                <a:lnTo>
                  <a:pt x="132959" y="136645"/>
                </a:lnTo>
                <a:cubicBezTo>
                  <a:pt x="121542" y="145582"/>
                  <a:pt x="108788" y="149595"/>
                  <a:pt x="100959" y="149595"/>
                </a:cubicBezTo>
                <a:cubicBezTo>
                  <a:pt x="93391" y="149595"/>
                  <a:pt x="83279" y="146104"/>
                  <a:pt x="74406" y="140461"/>
                </a:cubicBezTo>
                <a:cubicBezTo>
                  <a:pt x="72319" y="135209"/>
                  <a:pt x="71438" y="129370"/>
                  <a:pt x="71438" y="121672"/>
                </a:cubicBezTo>
                <a:lnTo>
                  <a:pt x="71438" y="70198"/>
                </a:lnTo>
                <a:cubicBezTo>
                  <a:pt x="73493" y="69546"/>
                  <a:pt x="75678" y="69219"/>
                  <a:pt x="77766" y="69219"/>
                </a:cubicBezTo>
                <a:cubicBezTo>
                  <a:pt x="82855" y="69219"/>
                  <a:pt x="87324" y="70394"/>
                  <a:pt x="90357" y="72579"/>
                </a:cubicBezTo>
                <a:cubicBezTo>
                  <a:pt x="90892" y="72961"/>
                  <a:pt x="91511" y="73144"/>
                  <a:pt x="92125" y="73144"/>
                </a:cubicBezTo>
                <a:cubicBezTo>
                  <a:pt x="93085" y="73144"/>
                  <a:pt x="94034" y="72697"/>
                  <a:pt x="94631" y="71862"/>
                </a:cubicBezTo>
                <a:cubicBezTo>
                  <a:pt x="95609" y="70492"/>
                  <a:pt x="95283" y="68567"/>
                  <a:pt x="93913" y="67588"/>
                </a:cubicBezTo>
                <a:cubicBezTo>
                  <a:pt x="89868" y="64685"/>
                  <a:pt x="84127" y="63087"/>
                  <a:pt x="77766" y="63087"/>
                </a:cubicBezTo>
                <a:cubicBezTo>
                  <a:pt x="75450" y="63087"/>
                  <a:pt x="73330" y="63413"/>
                  <a:pt x="71438" y="63837"/>
                </a:cubicBezTo>
                <a:lnTo>
                  <a:pt x="71438" y="62989"/>
                </a:lnTo>
                <a:cubicBezTo>
                  <a:pt x="71438" y="52355"/>
                  <a:pt x="73787" y="42732"/>
                  <a:pt x="78027" y="35588"/>
                </a:cubicBezTo>
                <a:lnTo>
                  <a:pt x="107581" y="35588"/>
                </a:lnTo>
                <a:cubicBezTo>
                  <a:pt x="109277" y="35588"/>
                  <a:pt x="110647" y="34218"/>
                  <a:pt x="110647" y="32522"/>
                </a:cubicBezTo>
                <a:cubicBezTo>
                  <a:pt x="110647" y="30826"/>
                  <a:pt x="109277" y="29456"/>
                  <a:pt x="107581" y="29456"/>
                </a:cubicBezTo>
                <a:lnTo>
                  <a:pt x="82724" y="29456"/>
                </a:lnTo>
                <a:cubicBezTo>
                  <a:pt x="87748" y="24400"/>
                  <a:pt x="94174" y="21757"/>
                  <a:pt x="101513" y="21757"/>
                </a:cubicBezTo>
                <a:close/>
                <a:moveTo>
                  <a:pt x="98512" y="0"/>
                </a:moveTo>
                <a:cubicBezTo>
                  <a:pt x="80376" y="0"/>
                  <a:pt x="64001" y="6981"/>
                  <a:pt x="52421" y="19637"/>
                </a:cubicBezTo>
                <a:cubicBezTo>
                  <a:pt x="42472" y="30532"/>
                  <a:pt x="36502" y="45146"/>
                  <a:pt x="35850" y="60151"/>
                </a:cubicBezTo>
                <a:cubicBezTo>
                  <a:pt x="35067" y="60347"/>
                  <a:pt x="34284" y="60608"/>
                  <a:pt x="33534" y="60999"/>
                </a:cubicBezTo>
                <a:cubicBezTo>
                  <a:pt x="27173" y="64229"/>
                  <a:pt x="23356" y="73166"/>
                  <a:pt x="23356" y="84910"/>
                </a:cubicBezTo>
                <a:cubicBezTo>
                  <a:pt x="23356" y="86606"/>
                  <a:pt x="24726" y="87976"/>
                  <a:pt x="26423" y="87976"/>
                </a:cubicBezTo>
                <a:cubicBezTo>
                  <a:pt x="28086" y="87976"/>
                  <a:pt x="29456" y="86606"/>
                  <a:pt x="29456" y="84910"/>
                </a:cubicBezTo>
                <a:cubicBezTo>
                  <a:pt x="29456" y="73851"/>
                  <a:pt x="33012" y="68110"/>
                  <a:pt x="36306" y="66447"/>
                </a:cubicBezTo>
                <a:cubicBezTo>
                  <a:pt x="36856" y="66172"/>
                  <a:pt x="37441" y="66033"/>
                  <a:pt x="38022" y="66033"/>
                </a:cubicBezTo>
                <a:cubicBezTo>
                  <a:pt x="38682" y="66033"/>
                  <a:pt x="39337" y="66213"/>
                  <a:pt x="39927" y="66577"/>
                </a:cubicBezTo>
                <a:cubicBezTo>
                  <a:pt x="41036" y="67295"/>
                  <a:pt x="41689" y="68436"/>
                  <a:pt x="41689" y="69741"/>
                </a:cubicBezTo>
                <a:lnTo>
                  <a:pt x="41689" y="100078"/>
                </a:lnTo>
                <a:cubicBezTo>
                  <a:pt x="41689" y="101383"/>
                  <a:pt x="41036" y="102557"/>
                  <a:pt x="39927" y="103242"/>
                </a:cubicBezTo>
                <a:cubicBezTo>
                  <a:pt x="39331" y="103610"/>
                  <a:pt x="38669" y="103799"/>
                  <a:pt x="38002" y="103799"/>
                </a:cubicBezTo>
                <a:cubicBezTo>
                  <a:pt x="37428" y="103799"/>
                  <a:pt x="36850" y="103659"/>
                  <a:pt x="36306" y="103372"/>
                </a:cubicBezTo>
                <a:cubicBezTo>
                  <a:pt x="34121" y="102263"/>
                  <a:pt x="32262" y="99686"/>
                  <a:pt x="31055" y="96098"/>
                </a:cubicBezTo>
                <a:cubicBezTo>
                  <a:pt x="30615" y="94805"/>
                  <a:pt x="29437" y="94004"/>
                  <a:pt x="28171" y="94004"/>
                </a:cubicBezTo>
                <a:cubicBezTo>
                  <a:pt x="27841" y="94004"/>
                  <a:pt x="27504" y="94059"/>
                  <a:pt x="27173" y="94174"/>
                </a:cubicBezTo>
                <a:cubicBezTo>
                  <a:pt x="25574" y="94695"/>
                  <a:pt x="24726" y="96424"/>
                  <a:pt x="25248" y="98023"/>
                </a:cubicBezTo>
                <a:cubicBezTo>
                  <a:pt x="26423" y="101513"/>
                  <a:pt x="27956" y="103992"/>
                  <a:pt x="29521" y="105721"/>
                </a:cubicBezTo>
                <a:cubicBezTo>
                  <a:pt x="29456" y="112017"/>
                  <a:pt x="28608" y="116844"/>
                  <a:pt x="21725" y="123173"/>
                </a:cubicBezTo>
                <a:cubicBezTo>
                  <a:pt x="12918" y="131295"/>
                  <a:pt x="10667" y="142614"/>
                  <a:pt x="15691" y="153476"/>
                </a:cubicBezTo>
                <a:cubicBezTo>
                  <a:pt x="19605" y="161925"/>
                  <a:pt x="17909" y="170406"/>
                  <a:pt x="11059" y="176702"/>
                </a:cubicBezTo>
                <a:cubicBezTo>
                  <a:pt x="2251" y="184824"/>
                  <a:pt x="1" y="196143"/>
                  <a:pt x="5024" y="207006"/>
                </a:cubicBezTo>
                <a:cubicBezTo>
                  <a:pt x="5546" y="208115"/>
                  <a:pt x="6655" y="208767"/>
                  <a:pt x="7797" y="208767"/>
                </a:cubicBezTo>
                <a:cubicBezTo>
                  <a:pt x="8221" y="208767"/>
                  <a:pt x="8677" y="208669"/>
                  <a:pt x="9069" y="208474"/>
                </a:cubicBezTo>
                <a:cubicBezTo>
                  <a:pt x="10602" y="207789"/>
                  <a:pt x="11287" y="205962"/>
                  <a:pt x="10569" y="204429"/>
                </a:cubicBezTo>
                <a:cubicBezTo>
                  <a:pt x="6688" y="195980"/>
                  <a:pt x="8351" y="187499"/>
                  <a:pt x="15201" y="181203"/>
                </a:cubicBezTo>
                <a:cubicBezTo>
                  <a:pt x="24009" y="173081"/>
                  <a:pt x="26260" y="161762"/>
                  <a:pt x="21236" y="150899"/>
                </a:cubicBezTo>
                <a:cubicBezTo>
                  <a:pt x="17354" y="142451"/>
                  <a:pt x="19018" y="134002"/>
                  <a:pt x="25868" y="127674"/>
                </a:cubicBezTo>
                <a:cubicBezTo>
                  <a:pt x="32947" y="121150"/>
                  <a:pt x="34936" y="115442"/>
                  <a:pt x="35458" y="109570"/>
                </a:cubicBezTo>
                <a:cubicBezTo>
                  <a:pt x="36300" y="109794"/>
                  <a:pt x="37158" y="109906"/>
                  <a:pt x="38015" y="109906"/>
                </a:cubicBezTo>
                <a:cubicBezTo>
                  <a:pt x="39783" y="109906"/>
                  <a:pt x="41542" y="109428"/>
                  <a:pt x="43124" y="108461"/>
                </a:cubicBezTo>
                <a:cubicBezTo>
                  <a:pt x="46060" y="106634"/>
                  <a:pt x="47821" y="103503"/>
                  <a:pt x="47821" y="100078"/>
                </a:cubicBezTo>
                <a:lnTo>
                  <a:pt x="47821" y="69741"/>
                </a:lnTo>
                <a:cubicBezTo>
                  <a:pt x="47821" y="66316"/>
                  <a:pt x="46060" y="63185"/>
                  <a:pt x="43124" y="61391"/>
                </a:cubicBezTo>
                <a:cubicBezTo>
                  <a:pt x="42733" y="61130"/>
                  <a:pt x="42341" y="60934"/>
                  <a:pt x="41950" y="60771"/>
                </a:cubicBezTo>
                <a:cubicBezTo>
                  <a:pt x="42472" y="47070"/>
                  <a:pt x="47854" y="33696"/>
                  <a:pt x="56922" y="23780"/>
                </a:cubicBezTo>
                <a:cubicBezTo>
                  <a:pt x="64294" y="15723"/>
                  <a:pt x="77505" y="6133"/>
                  <a:pt x="98512" y="6133"/>
                </a:cubicBezTo>
                <a:cubicBezTo>
                  <a:pt x="109407" y="6133"/>
                  <a:pt x="118476" y="10601"/>
                  <a:pt x="125424" y="19409"/>
                </a:cubicBezTo>
                <a:cubicBezTo>
                  <a:pt x="125913" y="20029"/>
                  <a:pt x="126565" y="20420"/>
                  <a:pt x="127316" y="20551"/>
                </a:cubicBezTo>
                <a:cubicBezTo>
                  <a:pt x="133024" y="21496"/>
                  <a:pt x="138080" y="23225"/>
                  <a:pt x="142321" y="25672"/>
                </a:cubicBezTo>
                <a:cubicBezTo>
                  <a:pt x="142797" y="25953"/>
                  <a:pt x="143324" y="26087"/>
                  <a:pt x="143846" y="26087"/>
                </a:cubicBezTo>
                <a:cubicBezTo>
                  <a:pt x="144897" y="26087"/>
                  <a:pt x="145929" y="25544"/>
                  <a:pt x="146496" y="24563"/>
                </a:cubicBezTo>
                <a:cubicBezTo>
                  <a:pt x="147344" y="23095"/>
                  <a:pt x="146822" y="21236"/>
                  <a:pt x="145354" y="20387"/>
                </a:cubicBezTo>
                <a:cubicBezTo>
                  <a:pt x="140788" y="17745"/>
                  <a:pt x="135471" y="15821"/>
                  <a:pt x="129501" y="14712"/>
                </a:cubicBezTo>
                <a:cubicBezTo>
                  <a:pt x="121509" y="5089"/>
                  <a:pt x="110810" y="0"/>
                  <a:pt x="98512" y="0"/>
                </a:cubicBezTo>
                <a:close/>
                <a:moveTo>
                  <a:pt x="48371" y="148072"/>
                </a:moveTo>
                <a:cubicBezTo>
                  <a:pt x="47751" y="148072"/>
                  <a:pt x="47125" y="148260"/>
                  <a:pt x="46582" y="148649"/>
                </a:cubicBezTo>
                <a:cubicBezTo>
                  <a:pt x="45212" y="149660"/>
                  <a:pt x="44918" y="151585"/>
                  <a:pt x="45897" y="152922"/>
                </a:cubicBezTo>
                <a:cubicBezTo>
                  <a:pt x="51377" y="160457"/>
                  <a:pt x="51377" y="169101"/>
                  <a:pt x="45897" y="176637"/>
                </a:cubicBezTo>
                <a:cubicBezTo>
                  <a:pt x="38851" y="186292"/>
                  <a:pt x="38851" y="197839"/>
                  <a:pt x="45897" y="207495"/>
                </a:cubicBezTo>
                <a:cubicBezTo>
                  <a:pt x="46516" y="208343"/>
                  <a:pt x="47430" y="208767"/>
                  <a:pt x="48376" y="208767"/>
                </a:cubicBezTo>
                <a:cubicBezTo>
                  <a:pt x="48996" y="208767"/>
                  <a:pt x="49648" y="208571"/>
                  <a:pt x="50170" y="208180"/>
                </a:cubicBezTo>
                <a:cubicBezTo>
                  <a:pt x="51540" y="207201"/>
                  <a:pt x="51833" y="205277"/>
                  <a:pt x="50855" y="203907"/>
                </a:cubicBezTo>
                <a:cubicBezTo>
                  <a:pt x="45375" y="196372"/>
                  <a:pt x="45375" y="187760"/>
                  <a:pt x="50855" y="180225"/>
                </a:cubicBezTo>
                <a:cubicBezTo>
                  <a:pt x="57901" y="170537"/>
                  <a:pt x="57901" y="159022"/>
                  <a:pt x="50855" y="149334"/>
                </a:cubicBezTo>
                <a:cubicBezTo>
                  <a:pt x="50245" y="148507"/>
                  <a:pt x="49314" y="148072"/>
                  <a:pt x="48371" y="148072"/>
                </a:cubicBezTo>
                <a:close/>
                <a:moveTo>
                  <a:pt x="101513" y="15658"/>
                </a:moveTo>
                <a:cubicBezTo>
                  <a:pt x="79886" y="15658"/>
                  <a:pt x="65338" y="34675"/>
                  <a:pt x="65338" y="62989"/>
                </a:cubicBezTo>
                <a:lnTo>
                  <a:pt x="65338" y="66088"/>
                </a:lnTo>
                <a:cubicBezTo>
                  <a:pt x="64523" y="66512"/>
                  <a:pt x="63870" y="66903"/>
                  <a:pt x="63413" y="67164"/>
                </a:cubicBezTo>
                <a:cubicBezTo>
                  <a:pt x="62011" y="68078"/>
                  <a:pt x="61587" y="69970"/>
                  <a:pt x="62467" y="71405"/>
                </a:cubicBezTo>
                <a:cubicBezTo>
                  <a:pt x="63068" y="72305"/>
                  <a:pt x="64055" y="72819"/>
                  <a:pt x="65073" y="72819"/>
                </a:cubicBezTo>
                <a:cubicBezTo>
                  <a:pt x="65161" y="72819"/>
                  <a:pt x="65250" y="72815"/>
                  <a:pt x="65338" y="72808"/>
                </a:cubicBezTo>
                <a:lnTo>
                  <a:pt x="65338" y="121672"/>
                </a:lnTo>
                <a:cubicBezTo>
                  <a:pt x="65338" y="135177"/>
                  <a:pt x="67882" y="143919"/>
                  <a:pt x="74439" y="152922"/>
                </a:cubicBezTo>
                <a:cubicBezTo>
                  <a:pt x="79919" y="160457"/>
                  <a:pt x="79919" y="169101"/>
                  <a:pt x="74439" y="176637"/>
                </a:cubicBezTo>
                <a:cubicBezTo>
                  <a:pt x="67393" y="186292"/>
                  <a:pt x="67393" y="197839"/>
                  <a:pt x="74439" y="207495"/>
                </a:cubicBezTo>
                <a:cubicBezTo>
                  <a:pt x="75059" y="208343"/>
                  <a:pt x="75972" y="208767"/>
                  <a:pt x="76918" y="208767"/>
                </a:cubicBezTo>
                <a:cubicBezTo>
                  <a:pt x="77538" y="208767"/>
                  <a:pt x="78190" y="208571"/>
                  <a:pt x="78712" y="208180"/>
                </a:cubicBezTo>
                <a:cubicBezTo>
                  <a:pt x="80082" y="207169"/>
                  <a:pt x="80376" y="205277"/>
                  <a:pt x="79397" y="203907"/>
                </a:cubicBezTo>
                <a:cubicBezTo>
                  <a:pt x="73917" y="196372"/>
                  <a:pt x="73917" y="187760"/>
                  <a:pt x="79397" y="180225"/>
                </a:cubicBezTo>
                <a:cubicBezTo>
                  <a:pt x="80832" y="178235"/>
                  <a:pt x="81974" y="176147"/>
                  <a:pt x="82855" y="174060"/>
                </a:cubicBezTo>
                <a:lnTo>
                  <a:pt x="94859" y="174060"/>
                </a:lnTo>
                <a:cubicBezTo>
                  <a:pt x="96555" y="174060"/>
                  <a:pt x="97925" y="172690"/>
                  <a:pt x="97925" y="170993"/>
                </a:cubicBezTo>
                <a:cubicBezTo>
                  <a:pt x="97925" y="169297"/>
                  <a:pt x="96555" y="167927"/>
                  <a:pt x="94859" y="167927"/>
                </a:cubicBezTo>
                <a:lnTo>
                  <a:pt x="84453" y="167927"/>
                </a:lnTo>
                <a:cubicBezTo>
                  <a:pt x="85236" y="162055"/>
                  <a:pt x="83833" y="156021"/>
                  <a:pt x="80245" y="150573"/>
                </a:cubicBezTo>
                <a:lnTo>
                  <a:pt x="80245" y="150573"/>
                </a:lnTo>
                <a:cubicBezTo>
                  <a:pt x="87487" y="153835"/>
                  <a:pt x="94794" y="155695"/>
                  <a:pt x="100959" y="155695"/>
                </a:cubicBezTo>
                <a:cubicBezTo>
                  <a:pt x="107222" y="155695"/>
                  <a:pt x="114496" y="153835"/>
                  <a:pt x="121705" y="150573"/>
                </a:cubicBezTo>
                <a:lnTo>
                  <a:pt x="121705" y="150573"/>
                </a:lnTo>
                <a:cubicBezTo>
                  <a:pt x="118117" y="156021"/>
                  <a:pt x="116714" y="162055"/>
                  <a:pt x="117464" y="167927"/>
                </a:cubicBezTo>
                <a:lnTo>
                  <a:pt x="107091" y="167927"/>
                </a:lnTo>
                <a:cubicBezTo>
                  <a:pt x="105395" y="167927"/>
                  <a:pt x="104025" y="169297"/>
                  <a:pt x="104025" y="170993"/>
                </a:cubicBezTo>
                <a:cubicBezTo>
                  <a:pt x="104025" y="172690"/>
                  <a:pt x="105395" y="174060"/>
                  <a:pt x="107091" y="174060"/>
                </a:cubicBezTo>
                <a:lnTo>
                  <a:pt x="119095" y="174060"/>
                </a:lnTo>
                <a:cubicBezTo>
                  <a:pt x="119944" y="176147"/>
                  <a:pt x="121085" y="178235"/>
                  <a:pt x="122553" y="180225"/>
                </a:cubicBezTo>
                <a:cubicBezTo>
                  <a:pt x="128033" y="187760"/>
                  <a:pt x="128033" y="196372"/>
                  <a:pt x="122553" y="203907"/>
                </a:cubicBezTo>
                <a:cubicBezTo>
                  <a:pt x="121542" y="205277"/>
                  <a:pt x="121868" y="207169"/>
                  <a:pt x="123206" y="208180"/>
                </a:cubicBezTo>
                <a:cubicBezTo>
                  <a:pt x="123749" y="208568"/>
                  <a:pt x="124380" y="208756"/>
                  <a:pt x="125004" y="208756"/>
                </a:cubicBezTo>
                <a:cubicBezTo>
                  <a:pt x="125954" y="208756"/>
                  <a:pt x="126888" y="208321"/>
                  <a:pt x="127479" y="207495"/>
                </a:cubicBezTo>
                <a:cubicBezTo>
                  <a:pt x="134525" y="197839"/>
                  <a:pt x="134525" y="186292"/>
                  <a:pt x="127479" y="176637"/>
                </a:cubicBezTo>
                <a:cubicBezTo>
                  <a:pt x="122031" y="169101"/>
                  <a:pt x="122031" y="160457"/>
                  <a:pt x="127479" y="152922"/>
                </a:cubicBezTo>
                <a:cubicBezTo>
                  <a:pt x="129566" y="150117"/>
                  <a:pt x="131197" y="147344"/>
                  <a:pt x="132470" y="144539"/>
                </a:cubicBezTo>
                <a:cubicBezTo>
                  <a:pt x="134459" y="143234"/>
                  <a:pt x="136384" y="141799"/>
                  <a:pt x="138211" y="140265"/>
                </a:cubicBezTo>
                <a:cubicBezTo>
                  <a:pt x="140037" y="138765"/>
                  <a:pt x="141734" y="137232"/>
                  <a:pt x="143332" y="135601"/>
                </a:cubicBezTo>
                <a:cubicBezTo>
                  <a:pt x="150476" y="134394"/>
                  <a:pt x="155988" y="132241"/>
                  <a:pt x="160262" y="129012"/>
                </a:cubicBezTo>
                <a:cubicBezTo>
                  <a:pt x="163915" y="126271"/>
                  <a:pt x="166720" y="122781"/>
                  <a:pt x="168743" y="118247"/>
                </a:cubicBezTo>
                <a:cubicBezTo>
                  <a:pt x="170211" y="121248"/>
                  <a:pt x="172494" y="124380"/>
                  <a:pt x="176082" y="127674"/>
                </a:cubicBezTo>
                <a:cubicBezTo>
                  <a:pt x="182900" y="134002"/>
                  <a:pt x="184596" y="142451"/>
                  <a:pt x="180714" y="150899"/>
                </a:cubicBezTo>
                <a:cubicBezTo>
                  <a:pt x="177583" y="157684"/>
                  <a:pt x="177224" y="164632"/>
                  <a:pt x="179703" y="171059"/>
                </a:cubicBezTo>
                <a:cubicBezTo>
                  <a:pt x="180158" y="172272"/>
                  <a:pt x="181338" y="173015"/>
                  <a:pt x="182574" y="173015"/>
                </a:cubicBezTo>
                <a:cubicBezTo>
                  <a:pt x="182933" y="173015"/>
                  <a:pt x="183297" y="172952"/>
                  <a:pt x="183650" y="172820"/>
                </a:cubicBezTo>
                <a:cubicBezTo>
                  <a:pt x="185216" y="172200"/>
                  <a:pt x="185999" y="170439"/>
                  <a:pt x="185411" y="168840"/>
                </a:cubicBezTo>
                <a:cubicBezTo>
                  <a:pt x="183552" y="164013"/>
                  <a:pt x="183846" y="158696"/>
                  <a:pt x="186260" y="153476"/>
                </a:cubicBezTo>
                <a:cubicBezTo>
                  <a:pt x="191250" y="142614"/>
                  <a:pt x="189000" y="131295"/>
                  <a:pt x="180225" y="123173"/>
                </a:cubicBezTo>
                <a:cubicBezTo>
                  <a:pt x="173342" y="116844"/>
                  <a:pt x="172494" y="112017"/>
                  <a:pt x="172396" y="105688"/>
                </a:cubicBezTo>
                <a:cubicBezTo>
                  <a:pt x="176343" y="101285"/>
                  <a:pt x="178594" y="93945"/>
                  <a:pt x="178594" y="84910"/>
                </a:cubicBezTo>
                <a:cubicBezTo>
                  <a:pt x="178594" y="73166"/>
                  <a:pt x="174777" y="64229"/>
                  <a:pt x="168384" y="60999"/>
                </a:cubicBezTo>
                <a:cubicBezTo>
                  <a:pt x="167666" y="60608"/>
                  <a:pt x="166883" y="60347"/>
                  <a:pt x="166101" y="60151"/>
                </a:cubicBezTo>
                <a:cubicBezTo>
                  <a:pt x="165676" y="47560"/>
                  <a:pt x="162349" y="37285"/>
                  <a:pt x="156184" y="29586"/>
                </a:cubicBezTo>
                <a:cubicBezTo>
                  <a:pt x="155569" y="28841"/>
                  <a:pt x="154677" y="28447"/>
                  <a:pt x="153782" y="28447"/>
                </a:cubicBezTo>
                <a:cubicBezTo>
                  <a:pt x="153111" y="28447"/>
                  <a:pt x="152438" y="28668"/>
                  <a:pt x="151878" y="29130"/>
                </a:cubicBezTo>
                <a:cubicBezTo>
                  <a:pt x="150574" y="30173"/>
                  <a:pt x="150345" y="32098"/>
                  <a:pt x="151389" y="33435"/>
                </a:cubicBezTo>
                <a:cubicBezTo>
                  <a:pt x="156804" y="40122"/>
                  <a:pt x="159674" y="49321"/>
                  <a:pt x="160001" y="60738"/>
                </a:cubicBezTo>
                <a:cubicBezTo>
                  <a:pt x="159609" y="60934"/>
                  <a:pt x="159185" y="61130"/>
                  <a:pt x="158826" y="61391"/>
                </a:cubicBezTo>
                <a:cubicBezTo>
                  <a:pt x="155891" y="63185"/>
                  <a:pt x="154129" y="66316"/>
                  <a:pt x="154129" y="69741"/>
                </a:cubicBezTo>
                <a:lnTo>
                  <a:pt x="154129" y="79201"/>
                </a:lnTo>
                <a:cubicBezTo>
                  <a:pt x="149693" y="72840"/>
                  <a:pt x="147442" y="64979"/>
                  <a:pt x="145289" y="57313"/>
                </a:cubicBezTo>
                <a:cubicBezTo>
                  <a:pt x="141603" y="44330"/>
                  <a:pt x="137787" y="30956"/>
                  <a:pt x="122455" y="29586"/>
                </a:cubicBezTo>
                <a:cubicBezTo>
                  <a:pt x="121607" y="26520"/>
                  <a:pt x="119454" y="23421"/>
                  <a:pt x="116323" y="20909"/>
                </a:cubicBezTo>
                <a:cubicBezTo>
                  <a:pt x="112115" y="17517"/>
                  <a:pt x="106863" y="15658"/>
                  <a:pt x="101513" y="15658"/>
                </a:cubicBezTo>
                <a:close/>
                <a:moveTo>
                  <a:pt x="188799" y="175888"/>
                </a:moveTo>
                <a:cubicBezTo>
                  <a:pt x="187973" y="175888"/>
                  <a:pt x="187151" y="176215"/>
                  <a:pt x="186553" y="176865"/>
                </a:cubicBezTo>
                <a:cubicBezTo>
                  <a:pt x="185411" y="178104"/>
                  <a:pt x="185477" y="180062"/>
                  <a:pt x="186749" y="181203"/>
                </a:cubicBezTo>
                <a:cubicBezTo>
                  <a:pt x="193566" y="187499"/>
                  <a:pt x="195263" y="195980"/>
                  <a:pt x="191348" y="204429"/>
                </a:cubicBezTo>
                <a:cubicBezTo>
                  <a:pt x="190663" y="205962"/>
                  <a:pt x="191316" y="207789"/>
                  <a:pt x="192849" y="208474"/>
                </a:cubicBezTo>
                <a:cubicBezTo>
                  <a:pt x="193273" y="208669"/>
                  <a:pt x="193697" y="208767"/>
                  <a:pt x="194154" y="208767"/>
                </a:cubicBezTo>
                <a:cubicBezTo>
                  <a:pt x="195295" y="208767"/>
                  <a:pt x="196404" y="208115"/>
                  <a:pt x="196926" y="207006"/>
                </a:cubicBezTo>
                <a:cubicBezTo>
                  <a:pt x="201917" y="196143"/>
                  <a:pt x="199666" y="184824"/>
                  <a:pt x="190892" y="176702"/>
                </a:cubicBezTo>
                <a:cubicBezTo>
                  <a:pt x="190302" y="176158"/>
                  <a:pt x="189549" y="175888"/>
                  <a:pt x="188799" y="175888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7"/>
          <p:cNvSpPr/>
          <p:nvPr/>
        </p:nvSpPr>
        <p:spPr>
          <a:xfrm>
            <a:off x="6825809" y="1810494"/>
            <a:ext cx="959582" cy="1019310"/>
          </a:xfrm>
          <a:custGeom>
            <a:avLst/>
            <a:gdLst/>
            <a:ahLst/>
            <a:cxnLst/>
            <a:rect l="l" t="t" r="r" b="b"/>
            <a:pathLst>
              <a:path w="196535" h="208768" extrusionOk="0">
                <a:moveTo>
                  <a:pt x="78581" y="81484"/>
                </a:moveTo>
                <a:cubicBezTo>
                  <a:pt x="76885" y="81484"/>
                  <a:pt x="75515" y="82854"/>
                  <a:pt x="75515" y="84551"/>
                </a:cubicBezTo>
                <a:lnTo>
                  <a:pt x="75515" y="91401"/>
                </a:lnTo>
                <a:cubicBezTo>
                  <a:pt x="75515" y="93064"/>
                  <a:pt x="76885" y="94435"/>
                  <a:pt x="78581" y="94435"/>
                </a:cubicBezTo>
                <a:cubicBezTo>
                  <a:pt x="80278" y="94435"/>
                  <a:pt x="81648" y="93064"/>
                  <a:pt x="81648" y="91401"/>
                </a:cubicBezTo>
                <a:lnTo>
                  <a:pt x="81648" y="84551"/>
                </a:lnTo>
                <a:cubicBezTo>
                  <a:pt x="81648" y="82854"/>
                  <a:pt x="80278" y="81484"/>
                  <a:pt x="78581" y="81484"/>
                </a:cubicBezTo>
                <a:close/>
                <a:moveTo>
                  <a:pt x="117953" y="81484"/>
                </a:moveTo>
                <a:cubicBezTo>
                  <a:pt x="116290" y="81484"/>
                  <a:pt x="114920" y="82854"/>
                  <a:pt x="114920" y="84551"/>
                </a:cubicBezTo>
                <a:lnTo>
                  <a:pt x="114920" y="91401"/>
                </a:lnTo>
                <a:cubicBezTo>
                  <a:pt x="114920" y="93064"/>
                  <a:pt x="116290" y="94435"/>
                  <a:pt x="117953" y="94435"/>
                </a:cubicBezTo>
                <a:cubicBezTo>
                  <a:pt x="119650" y="94435"/>
                  <a:pt x="121020" y="93064"/>
                  <a:pt x="121020" y="91401"/>
                </a:cubicBezTo>
                <a:lnTo>
                  <a:pt x="121020" y="84551"/>
                </a:lnTo>
                <a:cubicBezTo>
                  <a:pt x="121020" y="82854"/>
                  <a:pt x="119650" y="81484"/>
                  <a:pt x="117953" y="81484"/>
                </a:cubicBezTo>
                <a:close/>
                <a:moveTo>
                  <a:pt x="41643" y="66033"/>
                </a:moveTo>
                <a:cubicBezTo>
                  <a:pt x="42303" y="66033"/>
                  <a:pt x="42958" y="66213"/>
                  <a:pt x="43548" y="66577"/>
                </a:cubicBezTo>
                <a:cubicBezTo>
                  <a:pt x="44657" y="67295"/>
                  <a:pt x="45309" y="68436"/>
                  <a:pt x="45309" y="69741"/>
                </a:cubicBezTo>
                <a:lnTo>
                  <a:pt x="45309" y="100078"/>
                </a:lnTo>
                <a:cubicBezTo>
                  <a:pt x="45309" y="101383"/>
                  <a:pt x="44657" y="102557"/>
                  <a:pt x="43548" y="103242"/>
                </a:cubicBezTo>
                <a:cubicBezTo>
                  <a:pt x="42952" y="103610"/>
                  <a:pt x="42290" y="103799"/>
                  <a:pt x="41623" y="103799"/>
                </a:cubicBezTo>
                <a:cubicBezTo>
                  <a:pt x="41048" y="103799"/>
                  <a:pt x="40470" y="103659"/>
                  <a:pt x="39927" y="103372"/>
                </a:cubicBezTo>
                <a:cubicBezTo>
                  <a:pt x="36632" y="101709"/>
                  <a:pt x="33077" y="95968"/>
                  <a:pt x="33077" y="84910"/>
                </a:cubicBezTo>
                <a:cubicBezTo>
                  <a:pt x="33077" y="73851"/>
                  <a:pt x="36632" y="68110"/>
                  <a:pt x="39927" y="66447"/>
                </a:cubicBezTo>
                <a:cubicBezTo>
                  <a:pt x="40477" y="66172"/>
                  <a:pt x="41062" y="66033"/>
                  <a:pt x="41643" y="66033"/>
                </a:cubicBezTo>
                <a:close/>
                <a:moveTo>
                  <a:pt x="154904" y="66033"/>
                </a:moveTo>
                <a:cubicBezTo>
                  <a:pt x="155480" y="66033"/>
                  <a:pt x="156058" y="66172"/>
                  <a:pt x="156608" y="66447"/>
                </a:cubicBezTo>
                <a:cubicBezTo>
                  <a:pt x="159935" y="68110"/>
                  <a:pt x="163458" y="73851"/>
                  <a:pt x="163458" y="84910"/>
                </a:cubicBezTo>
                <a:cubicBezTo>
                  <a:pt x="163458" y="95968"/>
                  <a:pt x="159935" y="101709"/>
                  <a:pt x="156608" y="103372"/>
                </a:cubicBezTo>
                <a:cubicBezTo>
                  <a:pt x="156065" y="103659"/>
                  <a:pt x="155494" y="103799"/>
                  <a:pt x="154924" y="103799"/>
                </a:cubicBezTo>
                <a:cubicBezTo>
                  <a:pt x="154261" y="103799"/>
                  <a:pt x="153601" y="103610"/>
                  <a:pt x="152987" y="103242"/>
                </a:cubicBezTo>
                <a:cubicBezTo>
                  <a:pt x="151878" y="102557"/>
                  <a:pt x="151258" y="101415"/>
                  <a:pt x="151226" y="100143"/>
                </a:cubicBezTo>
                <a:lnTo>
                  <a:pt x="151226" y="69709"/>
                </a:lnTo>
                <a:cubicBezTo>
                  <a:pt x="151258" y="68404"/>
                  <a:pt x="151878" y="67262"/>
                  <a:pt x="152987" y="66577"/>
                </a:cubicBezTo>
                <a:cubicBezTo>
                  <a:pt x="153595" y="66213"/>
                  <a:pt x="154248" y="66033"/>
                  <a:pt x="154904" y="66033"/>
                </a:cubicBezTo>
                <a:close/>
                <a:moveTo>
                  <a:pt x="98284" y="98936"/>
                </a:moveTo>
                <a:cubicBezTo>
                  <a:pt x="101154" y="98936"/>
                  <a:pt x="105395" y="100241"/>
                  <a:pt x="107907" y="103992"/>
                </a:cubicBezTo>
                <a:cubicBezTo>
                  <a:pt x="108950" y="105525"/>
                  <a:pt x="109146" y="106895"/>
                  <a:pt x="108396" y="107743"/>
                </a:cubicBezTo>
                <a:cubicBezTo>
                  <a:pt x="108008" y="108196"/>
                  <a:pt x="107323" y="108548"/>
                  <a:pt x="106507" y="108548"/>
                </a:cubicBezTo>
                <a:cubicBezTo>
                  <a:pt x="106087" y="108548"/>
                  <a:pt x="105632" y="108455"/>
                  <a:pt x="105167" y="108233"/>
                </a:cubicBezTo>
                <a:cubicBezTo>
                  <a:pt x="104766" y="108049"/>
                  <a:pt x="104331" y="107959"/>
                  <a:pt x="103897" y="107959"/>
                </a:cubicBezTo>
                <a:cubicBezTo>
                  <a:pt x="103483" y="107959"/>
                  <a:pt x="103070" y="108041"/>
                  <a:pt x="102687" y="108200"/>
                </a:cubicBezTo>
                <a:cubicBezTo>
                  <a:pt x="101268" y="108804"/>
                  <a:pt x="99776" y="109105"/>
                  <a:pt x="98280" y="109105"/>
                </a:cubicBezTo>
                <a:cubicBezTo>
                  <a:pt x="96783" y="109105"/>
                  <a:pt x="95283" y="108804"/>
                  <a:pt x="93848" y="108200"/>
                </a:cubicBezTo>
                <a:cubicBezTo>
                  <a:pt x="93489" y="108037"/>
                  <a:pt x="93065" y="107972"/>
                  <a:pt x="92673" y="107972"/>
                </a:cubicBezTo>
                <a:cubicBezTo>
                  <a:pt x="92249" y="107972"/>
                  <a:pt x="91792" y="108070"/>
                  <a:pt x="91401" y="108233"/>
                </a:cubicBezTo>
                <a:cubicBezTo>
                  <a:pt x="90924" y="108455"/>
                  <a:pt x="90462" y="108548"/>
                  <a:pt x="90037" y="108548"/>
                </a:cubicBezTo>
                <a:cubicBezTo>
                  <a:pt x="89212" y="108548"/>
                  <a:pt x="88527" y="108196"/>
                  <a:pt x="88139" y="107743"/>
                </a:cubicBezTo>
                <a:cubicBezTo>
                  <a:pt x="87421" y="106895"/>
                  <a:pt x="87585" y="105525"/>
                  <a:pt x="88628" y="103992"/>
                </a:cubicBezTo>
                <a:cubicBezTo>
                  <a:pt x="91140" y="100241"/>
                  <a:pt x="95381" y="98936"/>
                  <a:pt x="98284" y="98936"/>
                </a:cubicBezTo>
                <a:close/>
                <a:moveTo>
                  <a:pt x="98284" y="92804"/>
                </a:moveTo>
                <a:cubicBezTo>
                  <a:pt x="93684" y="92804"/>
                  <a:pt x="87389" y="94859"/>
                  <a:pt x="83540" y="100567"/>
                </a:cubicBezTo>
                <a:cubicBezTo>
                  <a:pt x="80441" y="105199"/>
                  <a:pt x="81485" y="109342"/>
                  <a:pt x="83474" y="111723"/>
                </a:cubicBezTo>
                <a:cubicBezTo>
                  <a:pt x="85125" y="113640"/>
                  <a:pt x="87551" y="114673"/>
                  <a:pt x="90056" y="114673"/>
                </a:cubicBezTo>
                <a:cubicBezTo>
                  <a:pt x="90918" y="114673"/>
                  <a:pt x="91789" y="114551"/>
                  <a:pt x="92641" y="114300"/>
                </a:cubicBezTo>
                <a:cubicBezTo>
                  <a:pt x="94500" y="114920"/>
                  <a:pt x="96392" y="115213"/>
                  <a:pt x="98284" y="115213"/>
                </a:cubicBezTo>
                <a:cubicBezTo>
                  <a:pt x="100176" y="115213"/>
                  <a:pt x="102068" y="114920"/>
                  <a:pt x="103894" y="114300"/>
                </a:cubicBezTo>
                <a:cubicBezTo>
                  <a:pt x="104755" y="114551"/>
                  <a:pt x="105632" y="114673"/>
                  <a:pt x="106498" y="114673"/>
                </a:cubicBezTo>
                <a:cubicBezTo>
                  <a:pt x="109014" y="114673"/>
                  <a:pt x="111435" y="113640"/>
                  <a:pt x="113061" y="111723"/>
                </a:cubicBezTo>
                <a:cubicBezTo>
                  <a:pt x="115083" y="109342"/>
                  <a:pt x="116094" y="105199"/>
                  <a:pt x="112995" y="100567"/>
                </a:cubicBezTo>
                <a:cubicBezTo>
                  <a:pt x="109146" y="94859"/>
                  <a:pt x="102883" y="92804"/>
                  <a:pt x="98284" y="92804"/>
                </a:cubicBezTo>
                <a:close/>
                <a:moveTo>
                  <a:pt x="151226" y="109179"/>
                </a:moveTo>
                <a:cubicBezTo>
                  <a:pt x="152400" y="109673"/>
                  <a:pt x="153652" y="109920"/>
                  <a:pt x="154909" y="109920"/>
                </a:cubicBezTo>
                <a:cubicBezTo>
                  <a:pt x="155642" y="109920"/>
                  <a:pt x="156376" y="109836"/>
                  <a:pt x="157097" y="109668"/>
                </a:cubicBezTo>
                <a:lnTo>
                  <a:pt x="157097" y="109668"/>
                </a:lnTo>
                <a:cubicBezTo>
                  <a:pt x="156543" y="114659"/>
                  <a:pt x="154879" y="118704"/>
                  <a:pt x="151226" y="121705"/>
                </a:cubicBezTo>
                <a:lnTo>
                  <a:pt x="151226" y="109179"/>
                </a:lnTo>
                <a:close/>
                <a:moveTo>
                  <a:pt x="104384" y="18365"/>
                </a:moveTo>
                <a:cubicBezTo>
                  <a:pt x="113909" y="18365"/>
                  <a:pt x="124053" y="23062"/>
                  <a:pt x="131523" y="30924"/>
                </a:cubicBezTo>
                <a:cubicBezTo>
                  <a:pt x="137721" y="37448"/>
                  <a:pt x="145126" y="49191"/>
                  <a:pt x="145126" y="68078"/>
                </a:cubicBezTo>
                <a:lnTo>
                  <a:pt x="145126" y="69676"/>
                </a:lnTo>
                <a:lnTo>
                  <a:pt x="145126" y="69741"/>
                </a:lnTo>
                <a:lnTo>
                  <a:pt x="145126" y="100078"/>
                </a:lnTo>
                <a:lnTo>
                  <a:pt x="145126" y="100176"/>
                </a:lnTo>
                <a:lnTo>
                  <a:pt x="145126" y="125097"/>
                </a:lnTo>
                <a:cubicBezTo>
                  <a:pt x="143332" y="125750"/>
                  <a:pt x="141309" y="126337"/>
                  <a:pt x="138993" y="126761"/>
                </a:cubicBezTo>
                <a:lnTo>
                  <a:pt x="138993" y="68078"/>
                </a:lnTo>
                <a:cubicBezTo>
                  <a:pt x="138993" y="56889"/>
                  <a:pt x="135894" y="46581"/>
                  <a:pt x="130284" y="39046"/>
                </a:cubicBezTo>
                <a:cubicBezTo>
                  <a:pt x="123695" y="30206"/>
                  <a:pt x="113746" y="25248"/>
                  <a:pt x="101317" y="24563"/>
                </a:cubicBezTo>
                <a:lnTo>
                  <a:pt x="101317" y="21399"/>
                </a:lnTo>
                <a:cubicBezTo>
                  <a:pt x="101317" y="20029"/>
                  <a:pt x="103209" y="18365"/>
                  <a:pt x="104384" y="18365"/>
                </a:cubicBezTo>
                <a:close/>
                <a:moveTo>
                  <a:pt x="78722" y="116591"/>
                </a:moveTo>
                <a:cubicBezTo>
                  <a:pt x="78268" y="116591"/>
                  <a:pt x="77808" y="116693"/>
                  <a:pt x="77375" y="116910"/>
                </a:cubicBezTo>
                <a:cubicBezTo>
                  <a:pt x="75841" y="117660"/>
                  <a:pt x="75222" y="119487"/>
                  <a:pt x="75972" y="120987"/>
                </a:cubicBezTo>
                <a:cubicBezTo>
                  <a:pt x="78027" y="125130"/>
                  <a:pt x="84062" y="127609"/>
                  <a:pt x="88694" y="127609"/>
                </a:cubicBezTo>
                <a:lnTo>
                  <a:pt x="107841" y="127609"/>
                </a:lnTo>
                <a:cubicBezTo>
                  <a:pt x="112506" y="127609"/>
                  <a:pt x="118508" y="125130"/>
                  <a:pt x="120563" y="120987"/>
                </a:cubicBezTo>
                <a:cubicBezTo>
                  <a:pt x="121313" y="119487"/>
                  <a:pt x="120694" y="117660"/>
                  <a:pt x="119193" y="116910"/>
                </a:cubicBezTo>
                <a:cubicBezTo>
                  <a:pt x="118750" y="116693"/>
                  <a:pt x="118283" y="116591"/>
                  <a:pt x="117825" y="116591"/>
                </a:cubicBezTo>
                <a:cubicBezTo>
                  <a:pt x="116695" y="116591"/>
                  <a:pt x="115617" y="117212"/>
                  <a:pt x="115083" y="118280"/>
                </a:cubicBezTo>
                <a:cubicBezTo>
                  <a:pt x="114528" y="119421"/>
                  <a:pt x="111560" y="121509"/>
                  <a:pt x="107841" y="121509"/>
                </a:cubicBezTo>
                <a:lnTo>
                  <a:pt x="88694" y="121509"/>
                </a:lnTo>
                <a:cubicBezTo>
                  <a:pt x="84975" y="121509"/>
                  <a:pt x="82007" y="119421"/>
                  <a:pt x="81452" y="118280"/>
                </a:cubicBezTo>
                <a:cubicBezTo>
                  <a:pt x="80918" y="117212"/>
                  <a:pt x="79840" y="116591"/>
                  <a:pt x="78722" y="116591"/>
                </a:cubicBezTo>
                <a:close/>
                <a:moveTo>
                  <a:pt x="86211" y="132486"/>
                </a:moveTo>
                <a:cubicBezTo>
                  <a:pt x="85242" y="132486"/>
                  <a:pt x="84286" y="132941"/>
                  <a:pt x="83703" y="133807"/>
                </a:cubicBezTo>
                <a:cubicBezTo>
                  <a:pt x="82724" y="135177"/>
                  <a:pt x="83083" y="137101"/>
                  <a:pt x="84453" y="138047"/>
                </a:cubicBezTo>
                <a:cubicBezTo>
                  <a:pt x="87552" y="140200"/>
                  <a:pt x="92902" y="141277"/>
                  <a:pt x="98284" y="141277"/>
                </a:cubicBezTo>
                <a:cubicBezTo>
                  <a:pt x="103633" y="141277"/>
                  <a:pt x="108983" y="140200"/>
                  <a:pt x="112082" y="138047"/>
                </a:cubicBezTo>
                <a:cubicBezTo>
                  <a:pt x="113452" y="137101"/>
                  <a:pt x="113811" y="135177"/>
                  <a:pt x="112865" y="133807"/>
                </a:cubicBezTo>
                <a:cubicBezTo>
                  <a:pt x="112261" y="132941"/>
                  <a:pt x="111310" y="132486"/>
                  <a:pt x="110340" y="132486"/>
                </a:cubicBezTo>
                <a:cubicBezTo>
                  <a:pt x="109738" y="132486"/>
                  <a:pt x="109129" y="132661"/>
                  <a:pt x="108592" y="133024"/>
                </a:cubicBezTo>
                <a:cubicBezTo>
                  <a:pt x="106569" y="134426"/>
                  <a:pt x="102418" y="135128"/>
                  <a:pt x="98267" y="135128"/>
                </a:cubicBezTo>
                <a:cubicBezTo>
                  <a:pt x="94117" y="135128"/>
                  <a:pt x="89966" y="134426"/>
                  <a:pt x="87943" y="133024"/>
                </a:cubicBezTo>
                <a:cubicBezTo>
                  <a:pt x="87418" y="132661"/>
                  <a:pt x="86812" y="132486"/>
                  <a:pt x="86211" y="132486"/>
                </a:cubicBezTo>
                <a:close/>
                <a:moveTo>
                  <a:pt x="98284" y="30597"/>
                </a:moveTo>
                <a:cubicBezTo>
                  <a:pt x="110255" y="30597"/>
                  <a:pt x="119389" y="34675"/>
                  <a:pt x="125391" y="42699"/>
                </a:cubicBezTo>
                <a:cubicBezTo>
                  <a:pt x="130023" y="48897"/>
                  <a:pt x="132632" y="57411"/>
                  <a:pt x="132861" y="66773"/>
                </a:cubicBezTo>
                <a:cubicBezTo>
                  <a:pt x="130186" y="65762"/>
                  <a:pt x="126630" y="64848"/>
                  <a:pt x="122422" y="64848"/>
                </a:cubicBezTo>
                <a:cubicBezTo>
                  <a:pt x="116159" y="64848"/>
                  <a:pt x="109603" y="66740"/>
                  <a:pt x="105330" y="69807"/>
                </a:cubicBezTo>
                <a:cubicBezTo>
                  <a:pt x="103960" y="70785"/>
                  <a:pt x="103633" y="72677"/>
                  <a:pt x="104612" y="74080"/>
                </a:cubicBezTo>
                <a:cubicBezTo>
                  <a:pt x="105202" y="74906"/>
                  <a:pt x="106137" y="75341"/>
                  <a:pt x="107087" y="75341"/>
                </a:cubicBezTo>
                <a:cubicBezTo>
                  <a:pt x="107711" y="75341"/>
                  <a:pt x="108342" y="75153"/>
                  <a:pt x="108885" y="74765"/>
                </a:cubicBezTo>
                <a:cubicBezTo>
                  <a:pt x="112115" y="72449"/>
                  <a:pt x="117432" y="70948"/>
                  <a:pt x="122422" y="70948"/>
                </a:cubicBezTo>
                <a:cubicBezTo>
                  <a:pt x="125978" y="70948"/>
                  <a:pt x="129794" y="71894"/>
                  <a:pt x="132893" y="73460"/>
                </a:cubicBezTo>
                <a:lnTo>
                  <a:pt x="132893" y="126141"/>
                </a:lnTo>
                <a:cubicBezTo>
                  <a:pt x="132469" y="126696"/>
                  <a:pt x="132045" y="127217"/>
                  <a:pt x="131621" y="127772"/>
                </a:cubicBezTo>
                <a:cubicBezTo>
                  <a:pt x="128490" y="128033"/>
                  <a:pt x="125032" y="128163"/>
                  <a:pt x="121150" y="128163"/>
                </a:cubicBezTo>
                <a:cubicBezTo>
                  <a:pt x="119454" y="128163"/>
                  <a:pt x="118084" y="129533"/>
                  <a:pt x="118084" y="131230"/>
                </a:cubicBezTo>
                <a:cubicBezTo>
                  <a:pt x="118084" y="132893"/>
                  <a:pt x="119454" y="134263"/>
                  <a:pt x="121150" y="134263"/>
                </a:cubicBezTo>
                <a:cubicBezTo>
                  <a:pt x="122781" y="134263"/>
                  <a:pt x="124380" y="134263"/>
                  <a:pt x="125880" y="134198"/>
                </a:cubicBezTo>
                <a:lnTo>
                  <a:pt x="125880" y="134198"/>
                </a:lnTo>
                <a:cubicBezTo>
                  <a:pt x="124314" y="135862"/>
                  <a:pt x="122716" y="137460"/>
                  <a:pt x="121248" y="138895"/>
                </a:cubicBezTo>
                <a:cubicBezTo>
                  <a:pt x="111560" y="148355"/>
                  <a:pt x="103894" y="149595"/>
                  <a:pt x="98284" y="149595"/>
                </a:cubicBezTo>
                <a:cubicBezTo>
                  <a:pt x="92608" y="149595"/>
                  <a:pt x="84844" y="148355"/>
                  <a:pt x="75156" y="138895"/>
                </a:cubicBezTo>
                <a:cubicBezTo>
                  <a:pt x="70035" y="133872"/>
                  <a:pt x="66545" y="130055"/>
                  <a:pt x="63674" y="126304"/>
                </a:cubicBezTo>
                <a:lnTo>
                  <a:pt x="63674" y="73460"/>
                </a:lnTo>
                <a:cubicBezTo>
                  <a:pt x="66740" y="71862"/>
                  <a:pt x="70557" y="70948"/>
                  <a:pt x="74113" y="70948"/>
                </a:cubicBezTo>
                <a:cubicBezTo>
                  <a:pt x="79103" y="70948"/>
                  <a:pt x="84420" y="72449"/>
                  <a:pt x="87650" y="74765"/>
                </a:cubicBezTo>
                <a:cubicBezTo>
                  <a:pt x="88193" y="75153"/>
                  <a:pt x="88824" y="75341"/>
                  <a:pt x="89448" y="75341"/>
                </a:cubicBezTo>
                <a:cubicBezTo>
                  <a:pt x="90398" y="75341"/>
                  <a:pt x="91333" y="74906"/>
                  <a:pt x="91923" y="74080"/>
                </a:cubicBezTo>
                <a:cubicBezTo>
                  <a:pt x="92902" y="72677"/>
                  <a:pt x="92608" y="70785"/>
                  <a:pt x="91205" y="69807"/>
                </a:cubicBezTo>
                <a:cubicBezTo>
                  <a:pt x="86965" y="66740"/>
                  <a:pt x="80408" y="64848"/>
                  <a:pt x="74113" y="64848"/>
                </a:cubicBezTo>
                <a:cubicBezTo>
                  <a:pt x="69937" y="64848"/>
                  <a:pt x="66349" y="65762"/>
                  <a:pt x="63674" y="66773"/>
                </a:cubicBezTo>
                <a:cubicBezTo>
                  <a:pt x="63903" y="57411"/>
                  <a:pt x="66545" y="48897"/>
                  <a:pt x="71144" y="42699"/>
                </a:cubicBezTo>
                <a:cubicBezTo>
                  <a:pt x="77146" y="34675"/>
                  <a:pt x="86280" y="30597"/>
                  <a:pt x="98284" y="30597"/>
                </a:cubicBezTo>
                <a:close/>
                <a:moveTo>
                  <a:pt x="48376" y="146039"/>
                </a:moveTo>
                <a:cubicBezTo>
                  <a:pt x="46679" y="146039"/>
                  <a:pt x="45309" y="147409"/>
                  <a:pt x="45309" y="149105"/>
                </a:cubicBezTo>
                <a:lnTo>
                  <a:pt x="45309" y="205701"/>
                </a:lnTo>
                <a:cubicBezTo>
                  <a:pt x="45309" y="207397"/>
                  <a:pt x="46679" y="208767"/>
                  <a:pt x="48376" y="208767"/>
                </a:cubicBezTo>
                <a:cubicBezTo>
                  <a:pt x="50072" y="208767"/>
                  <a:pt x="51442" y="207397"/>
                  <a:pt x="51442" y="205701"/>
                </a:cubicBezTo>
                <a:lnTo>
                  <a:pt x="51442" y="149105"/>
                </a:lnTo>
                <a:cubicBezTo>
                  <a:pt x="51442" y="147409"/>
                  <a:pt x="50072" y="146039"/>
                  <a:pt x="48376" y="146039"/>
                </a:cubicBezTo>
                <a:close/>
                <a:moveTo>
                  <a:pt x="148159" y="185346"/>
                </a:moveTo>
                <a:cubicBezTo>
                  <a:pt x="146496" y="185346"/>
                  <a:pt x="145126" y="186716"/>
                  <a:pt x="145126" y="188380"/>
                </a:cubicBezTo>
                <a:lnTo>
                  <a:pt x="145126" y="205701"/>
                </a:lnTo>
                <a:cubicBezTo>
                  <a:pt x="145126" y="207397"/>
                  <a:pt x="146496" y="208767"/>
                  <a:pt x="148159" y="208767"/>
                </a:cubicBezTo>
                <a:cubicBezTo>
                  <a:pt x="149856" y="208767"/>
                  <a:pt x="151226" y="207397"/>
                  <a:pt x="151226" y="205701"/>
                </a:cubicBezTo>
                <a:lnTo>
                  <a:pt x="151226" y="188380"/>
                </a:lnTo>
                <a:cubicBezTo>
                  <a:pt x="151226" y="186716"/>
                  <a:pt x="149856" y="185346"/>
                  <a:pt x="148159" y="185346"/>
                </a:cubicBezTo>
                <a:close/>
                <a:moveTo>
                  <a:pt x="92151" y="0"/>
                </a:moveTo>
                <a:cubicBezTo>
                  <a:pt x="76265" y="0"/>
                  <a:pt x="61260" y="7339"/>
                  <a:pt x="49876" y="20648"/>
                </a:cubicBezTo>
                <a:cubicBezTo>
                  <a:pt x="39503" y="32816"/>
                  <a:pt x="33403" y="48636"/>
                  <a:pt x="33110" y="64196"/>
                </a:cubicBezTo>
                <a:cubicBezTo>
                  <a:pt x="29195" y="68600"/>
                  <a:pt x="26977" y="75939"/>
                  <a:pt x="26977" y="84910"/>
                </a:cubicBezTo>
                <a:cubicBezTo>
                  <a:pt x="26977" y="93880"/>
                  <a:pt x="29195" y="101219"/>
                  <a:pt x="33077" y="105623"/>
                </a:cubicBezTo>
                <a:lnTo>
                  <a:pt x="33077" y="163556"/>
                </a:lnTo>
                <a:cubicBezTo>
                  <a:pt x="27303" y="165578"/>
                  <a:pt x="23552" y="167242"/>
                  <a:pt x="21399" y="168775"/>
                </a:cubicBezTo>
                <a:cubicBezTo>
                  <a:pt x="8775" y="177583"/>
                  <a:pt x="0" y="195328"/>
                  <a:pt x="0" y="205701"/>
                </a:cubicBezTo>
                <a:cubicBezTo>
                  <a:pt x="0" y="207397"/>
                  <a:pt x="1371" y="208767"/>
                  <a:pt x="3067" y="208767"/>
                </a:cubicBezTo>
                <a:cubicBezTo>
                  <a:pt x="4763" y="208767"/>
                  <a:pt x="6133" y="207397"/>
                  <a:pt x="6133" y="205701"/>
                </a:cubicBezTo>
                <a:cubicBezTo>
                  <a:pt x="6133" y="198035"/>
                  <a:pt x="13440" y="181791"/>
                  <a:pt x="24889" y="173766"/>
                </a:cubicBezTo>
                <a:cubicBezTo>
                  <a:pt x="26325" y="172755"/>
                  <a:pt x="29065" y="171515"/>
                  <a:pt x="33077" y="170047"/>
                </a:cubicBezTo>
                <a:lnTo>
                  <a:pt x="33077" y="205701"/>
                </a:lnTo>
                <a:cubicBezTo>
                  <a:pt x="33077" y="207397"/>
                  <a:pt x="34447" y="208767"/>
                  <a:pt x="36143" y="208767"/>
                </a:cubicBezTo>
                <a:cubicBezTo>
                  <a:pt x="37839" y="208767"/>
                  <a:pt x="39209" y="207397"/>
                  <a:pt x="39209" y="205701"/>
                </a:cubicBezTo>
                <a:lnTo>
                  <a:pt x="39209" y="109603"/>
                </a:lnTo>
                <a:cubicBezTo>
                  <a:pt x="39994" y="109805"/>
                  <a:pt x="40794" y="109905"/>
                  <a:pt x="41593" y="109905"/>
                </a:cubicBezTo>
                <a:cubicBezTo>
                  <a:pt x="42853" y="109905"/>
                  <a:pt x="44112" y="109658"/>
                  <a:pt x="45309" y="109179"/>
                </a:cubicBezTo>
                <a:lnTo>
                  <a:pt x="45309" y="136873"/>
                </a:lnTo>
                <a:cubicBezTo>
                  <a:pt x="45309" y="138569"/>
                  <a:pt x="46679" y="139939"/>
                  <a:pt x="48376" y="139939"/>
                </a:cubicBezTo>
                <a:cubicBezTo>
                  <a:pt x="50072" y="139939"/>
                  <a:pt x="51442" y="138569"/>
                  <a:pt x="51442" y="136873"/>
                </a:cubicBezTo>
                <a:lnTo>
                  <a:pt x="51442" y="68078"/>
                </a:lnTo>
                <a:cubicBezTo>
                  <a:pt x="51442" y="54345"/>
                  <a:pt x="55454" y="42275"/>
                  <a:pt x="63022" y="33142"/>
                </a:cubicBezTo>
                <a:cubicBezTo>
                  <a:pt x="64131" y="31837"/>
                  <a:pt x="63935" y="29912"/>
                  <a:pt x="62630" y="28836"/>
                </a:cubicBezTo>
                <a:cubicBezTo>
                  <a:pt x="62054" y="28360"/>
                  <a:pt x="61356" y="28127"/>
                  <a:pt x="60664" y="28127"/>
                </a:cubicBezTo>
                <a:cubicBezTo>
                  <a:pt x="59790" y="28127"/>
                  <a:pt x="58925" y="28499"/>
                  <a:pt x="58325" y="29227"/>
                </a:cubicBezTo>
                <a:cubicBezTo>
                  <a:pt x="51213" y="37806"/>
                  <a:pt x="46875" y="48636"/>
                  <a:pt x="45668" y="60803"/>
                </a:cubicBezTo>
                <a:cubicBezTo>
                  <a:pt x="44384" y="60204"/>
                  <a:pt x="43002" y="59914"/>
                  <a:pt x="41614" y="59914"/>
                </a:cubicBezTo>
                <a:cubicBezTo>
                  <a:pt x="40886" y="59914"/>
                  <a:pt x="40156" y="59994"/>
                  <a:pt x="39438" y="60151"/>
                </a:cubicBezTo>
                <a:cubicBezTo>
                  <a:pt x="40612" y="47364"/>
                  <a:pt x="45962" y="34642"/>
                  <a:pt x="54541" y="24595"/>
                </a:cubicBezTo>
                <a:cubicBezTo>
                  <a:pt x="64718" y="12689"/>
                  <a:pt x="78092" y="6133"/>
                  <a:pt x="92151" y="6133"/>
                </a:cubicBezTo>
                <a:cubicBezTo>
                  <a:pt x="93326" y="6133"/>
                  <a:pt x="95218" y="7796"/>
                  <a:pt x="95218" y="9166"/>
                </a:cubicBezTo>
                <a:lnTo>
                  <a:pt x="95218" y="12885"/>
                </a:lnTo>
                <a:cubicBezTo>
                  <a:pt x="94239" y="12461"/>
                  <a:pt x="93195" y="12232"/>
                  <a:pt x="92151" y="12232"/>
                </a:cubicBezTo>
                <a:cubicBezTo>
                  <a:pt x="83931" y="12232"/>
                  <a:pt x="75287" y="15136"/>
                  <a:pt x="67850" y="20387"/>
                </a:cubicBezTo>
                <a:cubicBezTo>
                  <a:pt x="66480" y="21366"/>
                  <a:pt x="66153" y="23291"/>
                  <a:pt x="67132" y="24661"/>
                </a:cubicBezTo>
                <a:cubicBezTo>
                  <a:pt x="67729" y="25496"/>
                  <a:pt x="68665" y="25943"/>
                  <a:pt x="69615" y="25943"/>
                </a:cubicBezTo>
                <a:cubicBezTo>
                  <a:pt x="70224" y="25943"/>
                  <a:pt x="70838" y="25760"/>
                  <a:pt x="71372" y="25378"/>
                </a:cubicBezTo>
                <a:cubicBezTo>
                  <a:pt x="77799" y="20844"/>
                  <a:pt x="85171" y="18365"/>
                  <a:pt x="92151" y="18365"/>
                </a:cubicBezTo>
                <a:cubicBezTo>
                  <a:pt x="93326" y="18365"/>
                  <a:pt x="95218" y="20029"/>
                  <a:pt x="95218" y="21399"/>
                </a:cubicBezTo>
                <a:lnTo>
                  <a:pt x="95218" y="24563"/>
                </a:lnTo>
                <a:cubicBezTo>
                  <a:pt x="82822" y="25248"/>
                  <a:pt x="72840" y="30206"/>
                  <a:pt x="66251" y="39046"/>
                </a:cubicBezTo>
                <a:cubicBezTo>
                  <a:pt x="60641" y="46581"/>
                  <a:pt x="57542" y="56889"/>
                  <a:pt x="57542" y="68078"/>
                </a:cubicBezTo>
                <a:lnTo>
                  <a:pt x="57542" y="205701"/>
                </a:lnTo>
                <a:cubicBezTo>
                  <a:pt x="57542" y="207397"/>
                  <a:pt x="58912" y="208767"/>
                  <a:pt x="60608" y="208767"/>
                </a:cubicBezTo>
                <a:cubicBezTo>
                  <a:pt x="62304" y="208767"/>
                  <a:pt x="63674" y="207397"/>
                  <a:pt x="63674" y="205701"/>
                </a:cubicBezTo>
                <a:lnTo>
                  <a:pt x="63674" y="135829"/>
                </a:lnTo>
                <a:cubicBezTo>
                  <a:pt x="65697" y="138080"/>
                  <a:pt x="68045" y="140494"/>
                  <a:pt x="70883" y="143266"/>
                </a:cubicBezTo>
                <a:cubicBezTo>
                  <a:pt x="71014" y="143397"/>
                  <a:pt x="71144" y="143527"/>
                  <a:pt x="71242" y="143625"/>
                </a:cubicBezTo>
                <a:lnTo>
                  <a:pt x="71242" y="205701"/>
                </a:lnTo>
                <a:cubicBezTo>
                  <a:pt x="71242" y="207397"/>
                  <a:pt x="72612" y="208767"/>
                  <a:pt x="74308" y="208767"/>
                </a:cubicBezTo>
                <a:cubicBezTo>
                  <a:pt x="76004" y="208767"/>
                  <a:pt x="77375" y="207397"/>
                  <a:pt x="77375" y="205701"/>
                </a:cubicBezTo>
                <a:lnTo>
                  <a:pt x="77375" y="187108"/>
                </a:lnTo>
                <a:cubicBezTo>
                  <a:pt x="84241" y="188429"/>
                  <a:pt x="91262" y="189089"/>
                  <a:pt x="98280" y="189089"/>
                </a:cubicBezTo>
                <a:cubicBezTo>
                  <a:pt x="105297" y="189089"/>
                  <a:pt x="112310" y="188429"/>
                  <a:pt x="119160" y="187108"/>
                </a:cubicBezTo>
                <a:lnTo>
                  <a:pt x="119160" y="205701"/>
                </a:lnTo>
                <a:cubicBezTo>
                  <a:pt x="119160" y="207397"/>
                  <a:pt x="120530" y="208767"/>
                  <a:pt x="122227" y="208767"/>
                </a:cubicBezTo>
                <a:cubicBezTo>
                  <a:pt x="123923" y="208767"/>
                  <a:pt x="125293" y="207397"/>
                  <a:pt x="125293" y="205701"/>
                </a:cubicBezTo>
                <a:lnTo>
                  <a:pt x="125293" y="171091"/>
                </a:lnTo>
                <a:cubicBezTo>
                  <a:pt x="125293" y="169395"/>
                  <a:pt x="123923" y="168025"/>
                  <a:pt x="122227" y="168025"/>
                </a:cubicBezTo>
                <a:cubicBezTo>
                  <a:pt x="120530" y="168025"/>
                  <a:pt x="119160" y="169395"/>
                  <a:pt x="119160" y="171091"/>
                </a:cubicBezTo>
                <a:lnTo>
                  <a:pt x="119160" y="180877"/>
                </a:lnTo>
                <a:cubicBezTo>
                  <a:pt x="112310" y="182280"/>
                  <a:pt x="105289" y="182981"/>
                  <a:pt x="98267" y="182981"/>
                </a:cubicBezTo>
                <a:cubicBezTo>
                  <a:pt x="91246" y="182981"/>
                  <a:pt x="84225" y="182280"/>
                  <a:pt x="77375" y="180877"/>
                </a:cubicBezTo>
                <a:lnTo>
                  <a:pt x="77375" y="148779"/>
                </a:lnTo>
                <a:cubicBezTo>
                  <a:pt x="83964" y="153476"/>
                  <a:pt x="90749" y="155695"/>
                  <a:pt x="98284" y="155695"/>
                </a:cubicBezTo>
                <a:cubicBezTo>
                  <a:pt x="103307" y="155695"/>
                  <a:pt x="110581" y="154846"/>
                  <a:pt x="119160" y="148649"/>
                </a:cubicBezTo>
                <a:lnTo>
                  <a:pt x="119160" y="158859"/>
                </a:lnTo>
                <a:cubicBezTo>
                  <a:pt x="119160" y="160522"/>
                  <a:pt x="120530" y="161892"/>
                  <a:pt x="122227" y="161892"/>
                </a:cubicBezTo>
                <a:cubicBezTo>
                  <a:pt x="123923" y="161892"/>
                  <a:pt x="125293" y="160522"/>
                  <a:pt x="125293" y="158859"/>
                </a:cubicBezTo>
                <a:lnTo>
                  <a:pt x="125293" y="143495"/>
                </a:lnTo>
                <a:cubicBezTo>
                  <a:pt x="125358" y="143430"/>
                  <a:pt x="125423" y="143332"/>
                  <a:pt x="125521" y="143266"/>
                </a:cubicBezTo>
                <a:cubicBezTo>
                  <a:pt x="127837" y="140983"/>
                  <a:pt x="130382" y="138439"/>
                  <a:pt x="132893" y="135666"/>
                </a:cubicBezTo>
                <a:lnTo>
                  <a:pt x="132893" y="205701"/>
                </a:lnTo>
                <a:cubicBezTo>
                  <a:pt x="132893" y="207397"/>
                  <a:pt x="134263" y="208767"/>
                  <a:pt x="135927" y="208767"/>
                </a:cubicBezTo>
                <a:cubicBezTo>
                  <a:pt x="137623" y="208767"/>
                  <a:pt x="138993" y="207397"/>
                  <a:pt x="138993" y="205701"/>
                </a:cubicBezTo>
                <a:lnTo>
                  <a:pt x="138993" y="132959"/>
                </a:lnTo>
                <a:cubicBezTo>
                  <a:pt x="141211" y="132567"/>
                  <a:pt x="143234" y="132078"/>
                  <a:pt x="145126" y="131523"/>
                </a:cubicBezTo>
                <a:lnTo>
                  <a:pt x="145126" y="176147"/>
                </a:lnTo>
                <a:cubicBezTo>
                  <a:pt x="145126" y="177844"/>
                  <a:pt x="146496" y="179214"/>
                  <a:pt x="148159" y="179214"/>
                </a:cubicBezTo>
                <a:cubicBezTo>
                  <a:pt x="149856" y="179214"/>
                  <a:pt x="151226" y="177844"/>
                  <a:pt x="151226" y="176147"/>
                </a:cubicBezTo>
                <a:lnTo>
                  <a:pt x="151226" y="129012"/>
                </a:lnTo>
                <a:cubicBezTo>
                  <a:pt x="152106" y="128522"/>
                  <a:pt x="152922" y="128000"/>
                  <a:pt x="153705" y="127478"/>
                </a:cubicBezTo>
                <a:cubicBezTo>
                  <a:pt x="155075" y="126500"/>
                  <a:pt x="156282" y="125456"/>
                  <a:pt x="157358" y="124282"/>
                </a:cubicBezTo>
                <a:lnTo>
                  <a:pt x="157358" y="205701"/>
                </a:lnTo>
                <a:cubicBezTo>
                  <a:pt x="157358" y="207397"/>
                  <a:pt x="158728" y="208767"/>
                  <a:pt x="160392" y="208767"/>
                </a:cubicBezTo>
                <a:cubicBezTo>
                  <a:pt x="162088" y="208767"/>
                  <a:pt x="163458" y="207397"/>
                  <a:pt x="163458" y="205701"/>
                </a:cubicBezTo>
                <a:lnTo>
                  <a:pt x="163458" y="170047"/>
                </a:lnTo>
                <a:cubicBezTo>
                  <a:pt x="167470" y="171515"/>
                  <a:pt x="170210" y="172755"/>
                  <a:pt x="171646" y="173766"/>
                </a:cubicBezTo>
                <a:cubicBezTo>
                  <a:pt x="183095" y="181791"/>
                  <a:pt x="190435" y="198035"/>
                  <a:pt x="190435" y="205701"/>
                </a:cubicBezTo>
                <a:cubicBezTo>
                  <a:pt x="190435" y="207397"/>
                  <a:pt x="191805" y="208767"/>
                  <a:pt x="193468" y="208767"/>
                </a:cubicBezTo>
                <a:cubicBezTo>
                  <a:pt x="195164" y="208767"/>
                  <a:pt x="196534" y="207397"/>
                  <a:pt x="196534" y="205701"/>
                </a:cubicBezTo>
                <a:cubicBezTo>
                  <a:pt x="196534" y="195328"/>
                  <a:pt x="187760" y="177583"/>
                  <a:pt x="175169" y="168775"/>
                </a:cubicBezTo>
                <a:cubicBezTo>
                  <a:pt x="172983" y="167242"/>
                  <a:pt x="169264" y="165578"/>
                  <a:pt x="163458" y="163556"/>
                </a:cubicBezTo>
                <a:lnTo>
                  <a:pt x="163458" y="105623"/>
                </a:lnTo>
                <a:cubicBezTo>
                  <a:pt x="167340" y="101219"/>
                  <a:pt x="169591" y="93880"/>
                  <a:pt x="169591" y="84910"/>
                </a:cubicBezTo>
                <a:cubicBezTo>
                  <a:pt x="169591" y="75939"/>
                  <a:pt x="167340" y="68600"/>
                  <a:pt x="163458" y="64196"/>
                </a:cubicBezTo>
                <a:cubicBezTo>
                  <a:pt x="163132" y="48506"/>
                  <a:pt x="156967" y="32587"/>
                  <a:pt x="146431" y="20387"/>
                </a:cubicBezTo>
                <a:cubicBezTo>
                  <a:pt x="145819" y="19686"/>
                  <a:pt x="144960" y="19322"/>
                  <a:pt x="144099" y="19322"/>
                </a:cubicBezTo>
                <a:cubicBezTo>
                  <a:pt x="143398" y="19322"/>
                  <a:pt x="142696" y="19563"/>
                  <a:pt x="142125" y="20061"/>
                </a:cubicBezTo>
                <a:cubicBezTo>
                  <a:pt x="140853" y="21170"/>
                  <a:pt x="140722" y="23095"/>
                  <a:pt x="141799" y="24367"/>
                </a:cubicBezTo>
                <a:cubicBezTo>
                  <a:pt x="150475" y="34447"/>
                  <a:pt x="155923" y="47266"/>
                  <a:pt x="157097" y="60151"/>
                </a:cubicBezTo>
                <a:cubicBezTo>
                  <a:pt x="156379" y="59994"/>
                  <a:pt x="155653" y="59914"/>
                  <a:pt x="154928" y="59914"/>
                </a:cubicBezTo>
                <a:cubicBezTo>
                  <a:pt x="153547" y="59914"/>
                  <a:pt x="152172" y="60204"/>
                  <a:pt x="150867" y="60803"/>
                </a:cubicBezTo>
                <a:cubicBezTo>
                  <a:pt x="149236" y="44069"/>
                  <a:pt x="142092" y="33142"/>
                  <a:pt x="135960" y="26716"/>
                </a:cubicBezTo>
                <a:cubicBezTo>
                  <a:pt x="127250" y="17517"/>
                  <a:pt x="115735" y="12232"/>
                  <a:pt x="104384" y="12232"/>
                </a:cubicBezTo>
                <a:cubicBezTo>
                  <a:pt x="103340" y="12232"/>
                  <a:pt x="102296" y="12461"/>
                  <a:pt x="101317" y="12885"/>
                </a:cubicBezTo>
                <a:lnTo>
                  <a:pt x="101317" y="9166"/>
                </a:lnTo>
                <a:cubicBezTo>
                  <a:pt x="101317" y="7796"/>
                  <a:pt x="103209" y="6133"/>
                  <a:pt x="104384" y="6133"/>
                </a:cubicBezTo>
                <a:cubicBezTo>
                  <a:pt x="115018" y="6133"/>
                  <a:pt x="125326" y="9884"/>
                  <a:pt x="134198" y="17028"/>
                </a:cubicBezTo>
                <a:cubicBezTo>
                  <a:pt x="134771" y="17475"/>
                  <a:pt x="135451" y="17694"/>
                  <a:pt x="136124" y="17694"/>
                </a:cubicBezTo>
                <a:cubicBezTo>
                  <a:pt x="137023" y="17694"/>
                  <a:pt x="137907" y="17303"/>
                  <a:pt x="138504" y="16538"/>
                </a:cubicBezTo>
                <a:cubicBezTo>
                  <a:pt x="139580" y="15233"/>
                  <a:pt x="139352" y="13309"/>
                  <a:pt x="138047" y="12232"/>
                </a:cubicBezTo>
                <a:cubicBezTo>
                  <a:pt x="128066" y="4241"/>
                  <a:pt x="116420" y="0"/>
                  <a:pt x="104384" y="0"/>
                </a:cubicBezTo>
                <a:cubicBezTo>
                  <a:pt x="102166" y="0"/>
                  <a:pt x="99947" y="1044"/>
                  <a:pt x="98284" y="2642"/>
                </a:cubicBezTo>
                <a:cubicBezTo>
                  <a:pt x="96588" y="1044"/>
                  <a:pt x="94369" y="0"/>
                  <a:pt x="92151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7"/>
          <p:cNvSpPr/>
          <p:nvPr/>
        </p:nvSpPr>
        <p:spPr>
          <a:xfrm>
            <a:off x="4114660" y="1810450"/>
            <a:ext cx="914673" cy="1019354"/>
          </a:xfrm>
          <a:custGeom>
            <a:avLst/>
            <a:gdLst/>
            <a:ahLst/>
            <a:cxnLst/>
            <a:rect l="l" t="t" r="r" b="b"/>
            <a:pathLst>
              <a:path w="187337" h="208777" extrusionOk="0">
                <a:moveTo>
                  <a:pt x="70492" y="72849"/>
                </a:moveTo>
                <a:cubicBezTo>
                  <a:pt x="63349" y="72849"/>
                  <a:pt x="58064" y="75687"/>
                  <a:pt x="56140" y="76927"/>
                </a:cubicBezTo>
                <a:cubicBezTo>
                  <a:pt x="54704" y="77840"/>
                  <a:pt x="54280" y="79699"/>
                  <a:pt x="55194" y="81135"/>
                </a:cubicBezTo>
                <a:cubicBezTo>
                  <a:pt x="55760" y="82057"/>
                  <a:pt x="56744" y="82562"/>
                  <a:pt x="57757" y="82562"/>
                </a:cubicBezTo>
                <a:cubicBezTo>
                  <a:pt x="58319" y="82562"/>
                  <a:pt x="58889" y="82407"/>
                  <a:pt x="59402" y="82081"/>
                </a:cubicBezTo>
                <a:cubicBezTo>
                  <a:pt x="62500" y="80123"/>
                  <a:pt x="66643" y="78949"/>
                  <a:pt x="70492" y="78949"/>
                </a:cubicBezTo>
                <a:cubicBezTo>
                  <a:pt x="75092" y="78949"/>
                  <a:pt x="79691" y="80352"/>
                  <a:pt x="83051" y="82766"/>
                </a:cubicBezTo>
                <a:cubicBezTo>
                  <a:pt x="83605" y="83157"/>
                  <a:pt x="84225" y="83353"/>
                  <a:pt x="84845" y="83353"/>
                </a:cubicBezTo>
                <a:cubicBezTo>
                  <a:pt x="85791" y="83353"/>
                  <a:pt x="86737" y="82896"/>
                  <a:pt x="87324" y="82048"/>
                </a:cubicBezTo>
                <a:cubicBezTo>
                  <a:pt x="88303" y="80678"/>
                  <a:pt x="88009" y="78786"/>
                  <a:pt x="86607" y="77807"/>
                </a:cubicBezTo>
                <a:cubicBezTo>
                  <a:pt x="82170" y="74611"/>
                  <a:pt x="76429" y="72849"/>
                  <a:pt x="70492" y="72849"/>
                </a:cubicBezTo>
                <a:close/>
                <a:moveTo>
                  <a:pt x="116878" y="72849"/>
                </a:moveTo>
                <a:cubicBezTo>
                  <a:pt x="110908" y="72849"/>
                  <a:pt x="105200" y="74611"/>
                  <a:pt x="100731" y="77807"/>
                </a:cubicBezTo>
                <a:cubicBezTo>
                  <a:pt x="99361" y="78786"/>
                  <a:pt x="99035" y="80678"/>
                  <a:pt x="100013" y="82048"/>
                </a:cubicBezTo>
                <a:cubicBezTo>
                  <a:pt x="100633" y="82896"/>
                  <a:pt x="101546" y="83353"/>
                  <a:pt x="102525" y="83353"/>
                </a:cubicBezTo>
                <a:cubicBezTo>
                  <a:pt x="103112" y="83353"/>
                  <a:pt x="103765" y="83157"/>
                  <a:pt x="104286" y="82766"/>
                </a:cubicBezTo>
                <a:cubicBezTo>
                  <a:pt x="107679" y="80352"/>
                  <a:pt x="112246" y="78949"/>
                  <a:pt x="116878" y="78949"/>
                </a:cubicBezTo>
                <a:cubicBezTo>
                  <a:pt x="120694" y="78949"/>
                  <a:pt x="124837" y="80123"/>
                  <a:pt x="127936" y="82081"/>
                </a:cubicBezTo>
                <a:cubicBezTo>
                  <a:pt x="128448" y="82407"/>
                  <a:pt x="129019" y="82562"/>
                  <a:pt x="129582" y="82562"/>
                </a:cubicBezTo>
                <a:cubicBezTo>
                  <a:pt x="130597" y="82562"/>
                  <a:pt x="131589" y="82057"/>
                  <a:pt x="132176" y="81135"/>
                </a:cubicBezTo>
                <a:cubicBezTo>
                  <a:pt x="133057" y="79699"/>
                  <a:pt x="132633" y="77840"/>
                  <a:pt x="131230" y="76927"/>
                </a:cubicBezTo>
                <a:cubicBezTo>
                  <a:pt x="129273" y="75687"/>
                  <a:pt x="123989" y="72849"/>
                  <a:pt x="116878" y="72849"/>
                </a:cubicBezTo>
                <a:close/>
                <a:moveTo>
                  <a:pt x="73983" y="87463"/>
                </a:moveTo>
                <a:cubicBezTo>
                  <a:pt x="72286" y="87463"/>
                  <a:pt x="70916" y="88833"/>
                  <a:pt x="70916" y="90497"/>
                </a:cubicBezTo>
                <a:lnTo>
                  <a:pt x="70916" y="97347"/>
                </a:lnTo>
                <a:cubicBezTo>
                  <a:pt x="70916" y="99043"/>
                  <a:pt x="72286" y="100413"/>
                  <a:pt x="73983" y="100413"/>
                </a:cubicBezTo>
                <a:cubicBezTo>
                  <a:pt x="75679" y="100413"/>
                  <a:pt x="77049" y="99043"/>
                  <a:pt x="77049" y="97347"/>
                </a:cubicBezTo>
                <a:lnTo>
                  <a:pt x="77049" y="90497"/>
                </a:lnTo>
                <a:cubicBezTo>
                  <a:pt x="77049" y="88833"/>
                  <a:pt x="75679" y="87463"/>
                  <a:pt x="73983" y="87463"/>
                </a:cubicBezTo>
                <a:close/>
                <a:moveTo>
                  <a:pt x="113355" y="87463"/>
                </a:moveTo>
                <a:cubicBezTo>
                  <a:pt x="111691" y="87463"/>
                  <a:pt x="110321" y="88833"/>
                  <a:pt x="110321" y="90497"/>
                </a:cubicBezTo>
                <a:lnTo>
                  <a:pt x="110321" y="97347"/>
                </a:lnTo>
                <a:cubicBezTo>
                  <a:pt x="110321" y="99043"/>
                  <a:pt x="111691" y="100413"/>
                  <a:pt x="113355" y="100413"/>
                </a:cubicBezTo>
                <a:cubicBezTo>
                  <a:pt x="115051" y="100413"/>
                  <a:pt x="116421" y="99043"/>
                  <a:pt x="116421" y="97347"/>
                </a:cubicBezTo>
                <a:lnTo>
                  <a:pt x="116421" y="90497"/>
                </a:lnTo>
                <a:cubicBezTo>
                  <a:pt x="116421" y="88833"/>
                  <a:pt x="115051" y="87463"/>
                  <a:pt x="113355" y="87463"/>
                </a:cubicBezTo>
                <a:close/>
                <a:moveTo>
                  <a:pt x="150346" y="79569"/>
                </a:moveTo>
                <a:cubicBezTo>
                  <a:pt x="150900" y="79569"/>
                  <a:pt x="151487" y="79699"/>
                  <a:pt x="152009" y="79993"/>
                </a:cubicBezTo>
                <a:cubicBezTo>
                  <a:pt x="155336" y="81657"/>
                  <a:pt x="158859" y="87398"/>
                  <a:pt x="158859" y="98456"/>
                </a:cubicBezTo>
                <a:cubicBezTo>
                  <a:pt x="158859" y="109514"/>
                  <a:pt x="155336" y="115255"/>
                  <a:pt x="152009" y="116919"/>
                </a:cubicBezTo>
                <a:cubicBezTo>
                  <a:pt x="151466" y="117205"/>
                  <a:pt x="150895" y="117345"/>
                  <a:pt x="150325" y="117345"/>
                </a:cubicBezTo>
                <a:cubicBezTo>
                  <a:pt x="149663" y="117345"/>
                  <a:pt x="149002" y="117156"/>
                  <a:pt x="148388" y="116788"/>
                </a:cubicBezTo>
                <a:cubicBezTo>
                  <a:pt x="147279" y="116103"/>
                  <a:pt x="146627" y="114929"/>
                  <a:pt x="146627" y="113624"/>
                </a:cubicBezTo>
                <a:lnTo>
                  <a:pt x="146627" y="83288"/>
                </a:lnTo>
                <a:cubicBezTo>
                  <a:pt x="146627" y="81983"/>
                  <a:pt x="147279" y="80841"/>
                  <a:pt x="148388" y="80123"/>
                </a:cubicBezTo>
                <a:cubicBezTo>
                  <a:pt x="149008" y="79765"/>
                  <a:pt x="149661" y="79569"/>
                  <a:pt x="150346" y="79569"/>
                </a:cubicBezTo>
                <a:close/>
                <a:moveTo>
                  <a:pt x="93685" y="93661"/>
                </a:moveTo>
                <a:cubicBezTo>
                  <a:pt x="94044" y="93661"/>
                  <a:pt x="95349" y="93791"/>
                  <a:pt x="95740" y="95226"/>
                </a:cubicBezTo>
                <a:lnTo>
                  <a:pt x="100405" y="111928"/>
                </a:lnTo>
                <a:cubicBezTo>
                  <a:pt x="100992" y="114048"/>
                  <a:pt x="101188" y="114766"/>
                  <a:pt x="97404" y="117082"/>
                </a:cubicBezTo>
                <a:cubicBezTo>
                  <a:pt x="96262" y="117783"/>
                  <a:pt x="94974" y="118134"/>
                  <a:pt x="93681" y="118134"/>
                </a:cubicBezTo>
                <a:cubicBezTo>
                  <a:pt x="92388" y="118134"/>
                  <a:pt x="91092" y="117783"/>
                  <a:pt x="89934" y="117082"/>
                </a:cubicBezTo>
                <a:cubicBezTo>
                  <a:pt x="86150" y="114766"/>
                  <a:pt x="86346" y="114048"/>
                  <a:pt x="86933" y="111928"/>
                </a:cubicBezTo>
                <a:lnTo>
                  <a:pt x="91597" y="95226"/>
                </a:lnTo>
                <a:cubicBezTo>
                  <a:pt x="92021" y="93791"/>
                  <a:pt x="93294" y="93661"/>
                  <a:pt x="93685" y="93661"/>
                </a:cubicBezTo>
                <a:close/>
                <a:moveTo>
                  <a:pt x="93685" y="87561"/>
                </a:moveTo>
                <a:cubicBezTo>
                  <a:pt x="89934" y="87561"/>
                  <a:pt x="86704" y="89975"/>
                  <a:pt x="85693" y="93595"/>
                </a:cubicBezTo>
                <a:lnTo>
                  <a:pt x="81061" y="110297"/>
                </a:lnTo>
                <a:cubicBezTo>
                  <a:pt x="79365" y="116364"/>
                  <a:pt x="81975" y="119398"/>
                  <a:pt x="86770" y="122301"/>
                </a:cubicBezTo>
                <a:cubicBezTo>
                  <a:pt x="88890" y="123606"/>
                  <a:pt x="91271" y="124258"/>
                  <a:pt x="93685" y="124258"/>
                </a:cubicBezTo>
                <a:cubicBezTo>
                  <a:pt x="96066" y="124258"/>
                  <a:pt x="98448" y="123606"/>
                  <a:pt x="100600" y="122301"/>
                </a:cubicBezTo>
                <a:cubicBezTo>
                  <a:pt x="105363" y="119398"/>
                  <a:pt x="108005" y="116364"/>
                  <a:pt x="106309" y="110297"/>
                </a:cubicBezTo>
                <a:lnTo>
                  <a:pt x="101644" y="93595"/>
                </a:lnTo>
                <a:cubicBezTo>
                  <a:pt x="100633" y="89975"/>
                  <a:pt x="97436" y="87561"/>
                  <a:pt x="93685" y="87561"/>
                </a:cubicBezTo>
                <a:close/>
                <a:moveTo>
                  <a:pt x="143789" y="120963"/>
                </a:moveTo>
                <a:cubicBezTo>
                  <a:pt x="144213" y="121322"/>
                  <a:pt x="144702" y="121681"/>
                  <a:pt x="145192" y="122007"/>
                </a:cubicBezTo>
                <a:cubicBezTo>
                  <a:pt x="146792" y="122978"/>
                  <a:pt x="148583" y="123463"/>
                  <a:pt x="150376" y="123463"/>
                </a:cubicBezTo>
                <a:cubicBezTo>
                  <a:pt x="150813" y="123463"/>
                  <a:pt x="151249" y="123435"/>
                  <a:pt x="151683" y="123377"/>
                </a:cubicBezTo>
                <a:lnTo>
                  <a:pt x="151683" y="123377"/>
                </a:lnTo>
                <a:cubicBezTo>
                  <a:pt x="149595" y="131630"/>
                  <a:pt x="145909" y="136947"/>
                  <a:pt x="135830" y="139524"/>
                </a:cubicBezTo>
                <a:cubicBezTo>
                  <a:pt x="139124" y="134207"/>
                  <a:pt x="141897" y="128140"/>
                  <a:pt x="143789" y="120963"/>
                </a:cubicBezTo>
                <a:close/>
                <a:moveTo>
                  <a:pt x="76166" y="128832"/>
                </a:moveTo>
                <a:cubicBezTo>
                  <a:pt x="75708" y="128832"/>
                  <a:pt x="75241" y="128934"/>
                  <a:pt x="74798" y="129151"/>
                </a:cubicBezTo>
                <a:cubicBezTo>
                  <a:pt x="73298" y="129901"/>
                  <a:pt x="72678" y="131728"/>
                  <a:pt x="73428" y="133261"/>
                </a:cubicBezTo>
                <a:cubicBezTo>
                  <a:pt x="75483" y="137404"/>
                  <a:pt x="81485" y="139850"/>
                  <a:pt x="86150" y="139850"/>
                </a:cubicBezTo>
                <a:lnTo>
                  <a:pt x="101220" y="139850"/>
                </a:lnTo>
                <a:cubicBezTo>
                  <a:pt x="105852" y="139850"/>
                  <a:pt x="111887" y="137404"/>
                  <a:pt x="113909" y="133261"/>
                </a:cubicBezTo>
                <a:cubicBezTo>
                  <a:pt x="114660" y="131728"/>
                  <a:pt x="114040" y="129901"/>
                  <a:pt x="112539" y="129151"/>
                </a:cubicBezTo>
                <a:cubicBezTo>
                  <a:pt x="112106" y="128934"/>
                  <a:pt x="111643" y="128832"/>
                  <a:pt x="111185" y="128832"/>
                </a:cubicBezTo>
                <a:cubicBezTo>
                  <a:pt x="110058" y="128832"/>
                  <a:pt x="108963" y="129454"/>
                  <a:pt x="108429" y="130521"/>
                </a:cubicBezTo>
                <a:cubicBezTo>
                  <a:pt x="107875" y="131663"/>
                  <a:pt x="104906" y="133750"/>
                  <a:pt x="101220" y="133750"/>
                </a:cubicBezTo>
                <a:lnTo>
                  <a:pt x="86150" y="133750"/>
                </a:lnTo>
                <a:cubicBezTo>
                  <a:pt x="82431" y="133750"/>
                  <a:pt x="79463" y="131663"/>
                  <a:pt x="78908" y="130521"/>
                </a:cubicBezTo>
                <a:cubicBezTo>
                  <a:pt x="78375" y="129454"/>
                  <a:pt x="77296" y="128832"/>
                  <a:pt x="76166" y="128832"/>
                </a:cubicBezTo>
                <a:close/>
                <a:moveTo>
                  <a:pt x="76700" y="44974"/>
                </a:moveTo>
                <a:cubicBezTo>
                  <a:pt x="81881" y="44974"/>
                  <a:pt x="87064" y="46730"/>
                  <a:pt x="91891" y="50244"/>
                </a:cubicBezTo>
                <a:cubicBezTo>
                  <a:pt x="97753" y="54522"/>
                  <a:pt x="104192" y="56655"/>
                  <a:pt x="110636" y="56655"/>
                </a:cubicBezTo>
                <a:cubicBezTo>
                  <a:pt x="115344" y="56655"/>
                  <a:pt x="120054" y="55517"/>
                  <a:pt x="124543" y="53245"/>
                </a:cubicBezTo>
                <a:lnTo>
                  <a:pt x="124543" y="56702"/>
                </a:lnTo>
                <a:cubicBezTo>
                  <a:pt x="124543" y="57975"/>
                  <a:pt x="125326" y="59116"/>
                  <a:pt x="126501" y="59573"/>
                </a:cubicBezTo>
                <a:cubicBezTo>
                  <a:pt x="126631" y="59605"/>
                  <a:pt x="140527" y="65216"/>
                  <a:pt x="140527" y="83288"/>
                </a:cubicBezTo>
                <a:lnTo>
                  <a:pt x="140527" y="97314"/>
                </a:lnTo>
                <a:cubicBezTo>
                  <a:pt x="140527" y="117538"/>
                  <a:pt x="135145" y="130554"/>
                  <a:pt x="127479" y="140894"/>
                </a:cubicBezTo>
                <a:cubicBezTo>
                  <a:pt x="124282" y="141188"/>
                  <a:pt x="120629" y="141351"/>
                  <a:pt x="116486" y="141351"/>
                </a:cubicBezTo>
                <a:cubicBezTo>
                  <a:pt x="114823" y="141351"/>
                  <a:pt x="113453" y="142721"/>
                  <a:pt x="113453" y="144417"/>
                </a:cubicBezTo>
                <a:cubicBezTo>
                  <a:pt x="113453" y="146081"/>
                  <a:pt x="114823" y="147451"/>
                  <a:pt x="116486" y="147451"/>
                </a:cubicBezTo>
                <a:cubicBezTo>
                  <a:pt x="118476" y="147451"/>
                  <a:pt x="120335" y="147418"/>
                  <a:pt x="122130" y="147353"/>
                </a:cubicBezTo>
                <a:lnTo>
                  <a:pt x="122130" y="147353"/>
                </a:lnTo>
                <a:cubicBezTo>
                  <a:pt x="118378" y="151463"/>
                  <a:pt x="114333" y="155214"/>
                  <a:pt x="110223" y="159063"/>
                </a:cubicBezTo>
                <a:cubicBezTo>
                  <a:pt x="108755" y="160433"/>
                  <a:pt x="107190" y="161869"/>
                  <a:pt x="105689" y="163304"/>
                </a:cubicBezTo>
                <a:cubicBezTo>
                  <a:pt x="103389" y="165490"/>
                  <a:pt x="98529" y="166582"/>
                  <a:pt x="93669" y="166582"/>
                </a:cubicBezTo>
                <a:cubicBezTo>
                  <a:pt x="88808" y="166582"/>
                  <a:pt x="83948" y="165490"/>
                  <a:pt x="81648" y="163304"/>
                </a:cubicBezTo>
                <a:cubicBezTo>
                  <a:pt x="80148" y="161869"/>
                  <a:pt x="78615" y="160433"/>
                  <a:pt x="77114" y="159063"/>
                </a:cubicBezTo>
                <a:cubicBezTo>
                  <a:pt x="61554" y="144548"/>
                  <a:pt x="46843" y="130847"/>
                  <a:pt x="46843" y="97314"/>
                </a:cubicBezTo>
                <a:lnTo>
                  <a:pt x="46843" y="83288"/>
                </a:lnTo>
                <a:cubicBezTo>
                  <a:pt x="46843" y="65379"/>
                  <a:pt x="60282" y="59801"/>
                  <a:pt x="60837" y="59573"/>
                </a:cubicBezTo>
                <a:cubicBezTo>
                  <a:pt x="62011" y="59116"/>
                  <a:pt x="62794" y="57975"/>
                  <a:pt x="62794" y="56702"/>
                </a:cubicBezTo>
                <a:lnTo>
                  <a:pt x="62794" y="49363"/>
                </a:lnTo>
                <a:cubicBezTo>
                  <a:pt x="67246" y="46437"/>
                  <a:pt x="71972" y="44974"/>
                  <a:pt x="76700" y="44974"/>
                </a:cubicBezTo>
                <a:close/>
                <a:moveTo>
                  <a:pt x="114236" y="163695"/>
                </a:moveTo>
                <a:lnTo>
                  <a:pt x="114236" y="164674"/>
                </a:lnTo>
                <a:cubicBezTo>
                  <a:pt x="114236" y="167969"/>
                  <a:pt x="114236" y="177885"/>
                  <a:pt x="93685" y="186986"/>
                </a:cubicBezTo>
                <a:cubicBezTo>
                  <a:pt x="73102" y="177885"/>
                  <a:pt x="73102" y="167969"/>
                  <a:pt x="73102" y="164674"/>
                </a:cubicBezTo>
                <a:lnTo>
                  <a:pt x="73102" y="163695"/>
                </a:lnTo>
                <a:cubicBezTo>
                  <a:pt x="74537" y="165000"/>
                  <a:pt x="76005" y="166370"/>
                  <a:pt x="77440" y="167740"/>
                </a:cubicBezTo>
                <a:cubicBezTo>
                  <a:pt x="80931" y="171068"/>
                  <a:pt x="87300" y="172731"/>
                  <a:pt x="93669" y="172731"/>
                </a:cubicBezTo>
                <a:cubicBezTo>
                  <a:pt x="100038" y="172731"/>
                  <a:pt x="106407" y="171068"/>
                  <a:pt x="109897" y="167740"/>
                </a:cubicBezTo>
                <a:cubicBezTo>
                  <a:pt x="111332" y="166370"/>
                  <a:pt x="112800" y="165000"/>
                  <a:pt x="114236" y="163695"/>
                </a:cubicBezTo>
                <a:close/>
                <a:moveTo>
                  <a:pt x="120335" y="164217"/>
                </a:moveTo>
                <a:cubicBezTo>
                  <a:pt x="122195" y="166403"/>
                  <a:pt x="123956" y="169795"/>
                  <a:pt x="123956" y="174721"/>
                </a:cubicBezTo>
                <a:cubicBezTo>
                  <a:pt x="123956" y="184018"/>
                  <a:pt x="119879" y="192368"/>
                  <a:pt x="117432" y="196511"/>
                </a:cubicBezTo>
                <a:lnTo>
                  <a:pt x="109832" y="187280"/>
                </a:lnTo>
                <a:cubicBezTo>
                  <a:pt x="109343" y="186725"/>
                  <a:pt x="108821" y="186236"/>
                  <a:pt x="108266" y="185779"/>
                </a:cubicBezTo>
                <a:cubicBezTo>
                  <a:pt x="116356" y="179875"/>
                  <a:pt x="120335" y="172894"/>
                  <a:pt x="120335" y="164674"/>
                </a:cubicBezTo>
                <a:lnTo>
                  <a:pt x="120335" y="164217"/>
                </a:lnTo>
                <a:close/>
                <a:moveTo>
                  <a:pt x="67002" y="164217"/>
                </a:moveTo>
                <a:lnTo>
                  <a:pt x="67002" y="164674"/>
                </a:lnTo>
                <a:cubicBezTo>
                  <a:pt x="67002" y="172894"/>
                  <a:pt x="70982" y="179875"/>
                  <a:pt x="79104" y="185779"/>
                </a:cubicBezTo>
                <a:cubicBezTo>
                  <a:pt x="78517" y="186236"/>
                  <a:pt x="77995" y="186725"/>
                  <a:pt x="77538" y="187280"/>
                </a:cubicBezTo>
                <a:lnTo>
                  <a:pt x="69905" y="196544"/>
                </a:lnTo>
                <a:cubicBezTo>
                  <a:pt x="67491" y="192368"/>
                  <a:pt x="63381" y="184018"/>
                  <a:pt x="63381" y="174721"/>
                </a:cubicBezTo>
                <a:cubicBezTo>
                  <a:pt x="63381" y="169795"/>
                  <a:pt x="65143" y="166403"/>
                  <a:pt x="67002" y="164217"/>
                </a:cubicBezTo>
                <a:close/>
                <a:moveTo>
                  <a:pt x="92674" y="1"/>
                </a:moveTo>
                <a:cubicBezTo>
                  <a:pt x="86231" y="1"/>
                  <a:pt x="79789" y="2146"/>
                  <a:pt x="73917" y="6435"/>
                </a:cubicBezTo>
                <a:lnTo>
                  <a:pt x="41983" y="29660"/>
                </a:lnTo>
                <a:cubicBezTo>
                  <a:pt x="41200" y="30248"/>
                  <a:pt x="40710" y="31161"/>
                  <a:pt x="40710" y="32140"/>
                </a:cubicBezTo>
                <a:lnTo>
                  <a:pt x="40710" y="74187"/>
                </a:lnTo>
                <a:cubicBezTo>
                  <a:pt x="39540" y="73704"/>
                  <a:pt x="38303" y="73464"/>
                  <a:pt x="37060" y="73464"/>
                </a:cubicBezTo>
                <a:cubicBezTo>
                  <a:pt x="35532" y="73464"/>
                  <a:pt x="33994" y="73826"/>
                  <a:pt x="32555" y="74545"/>
                </a:cubicBezTo>
                <a:cubicBezTo>
                  <a:pt x="26195" y="77775"/>
                  <a:pt x="22378" y="86713"/>
                  <a:pt x="22378" y="98456"/>
                </a:cubicBezTo>
                <a:cubicBezTo>
                  <a:pt x="22378" y="100152"/>
                  <a:pt x="23748" y="101522"/>
                  <a:pt x="25412" y="101522"/>
                </a:cubicBezTo>
                <a:cubicBezTo>
                  <a:pt x="27108" y="101522"/>
                  <a:pt x="28478" y="100152"/>
                  <a:pt x="28478" y="98456"/>
                </a:cubicBezTo>
                <a:cubicBezTo>
                  <a:pt x="28478" y="87398"/>
                  <a:pt x="32034" y="81657"/>
                  <a:pt x="35328" y="79993"/>
                </a:cubicBezTo>
                <a:cubicBezTo>
                  <a:pt x="35878" y="79718"/>
                  <a:pt x="36463" y="79579"/>
                  <a:pt x="37044" y="79579"/>
                </a:cubicBezTo>
                <a:cubicBezTo>
                  <a:pt x="37704" y="79579"/>
                  <a:pt x="38359" y="79759"/>
                  <a:pt x="38949" y="80123"/>
                </a:cubicBezTo>
                <a:cubicBezTo>
                  <a:pt x="40091" y="80841"/>
                  <a:pt x="40710" y="81983"/>
                  <a:pt x="40710" y="83288"/>
                </a:cubicBezTo>
                <a:lnTo>
                  <a:pt x="40710" y="113624"/>
                </a:lnTo>
                <a:cubicBezTo>
                  <a:pt x="40710" y="114929"/>
                  <a:pt x="40091" y="116103"/>
                  <a:pt x="38949" y="116788"/>
                </a:cubicBezTo>
                <a:cubicBezTo>
                  <a:pt x="38353" y="117156"/>
                  <a:pt x="37691" y="117345"/>
                  <a:pt x="37024" y="117345"/>
                </a:cubicBezTo>
                <a:cubicBezTo>
                  <a:pt x="36449" y="117345"/>
                  <a:pt x="35871" y="117205"/>
                  <a:pt x="35328" y="116919"/>
                </a:cubicBezTo>
                <a:cubicBezTo>
                  <a:pt x="33143" y="115842"/>
                  <a:pt x="31283" y="113233"/>
                  <a:pt x="30076" y="109644"/>
                </a:cubicBezTo>
                <a:cubicBezTo>
                  <a:pt x="29635" y="108371"/>
                  <a:pt x="28448" y="107554"/>
                  <a:pt x="27176" y="107554"/>
                </a:cubicBezTo>
                <a:cubicBezTo>
                  <a:pt x="26851" y="107554"/>
                  <a:pt x="26520" y="107607"/>
                  <a:pt x="26195" y="107720"/>
                </a:cubicBezTo>
                <a:cubicBezTo>
                  <a:pt x="24596" y="108242"/>
                  <a:pt x="23748" y="109971"/>
                  <a:pt x="24270" y="111602"/>
                </a:cubicBezTo>
                <a:cubicBezTo>
                  <a:pt x="26488" y="118158"/>
                  <a:pt x="30011" y="121094"/>
                  <a:pt x="32555" y="122399"/>
                </a:cubicBezTo>
                <a:cubicBezTo>
                  <a:pt x="33968" y="123105"/>
                  <a:pt x="35492" y="123458"/>
                  <a:pt x="37012" y="123458"/>
                </a:cubicBezTo>
                <a:cubicBezTo>
                  <a:pt x="38790" y="123458"/>
                  <a:pt x="40563" y="122975"/>
                  <a:pt x="42146" y="122007"/>
                </a:cubicBezTo>
                <a:cubicBezTo>
                  <a:pt x="42668" y="121681"/>
                  <a:pt x="43124" y="121322"/>
                  <a:pt x="43548" y="120963"/>
                </a:cubicBezTo>
                <a:cubicBezTo>
                  <a:pt x="47854" y="137176"/>
                  <a:pt x="56531" y="147679"/>
                  <a:pt x="65958" y="156878"/>
                </a:cubicBezTo>
                <a:cubicBezTo>
                  <a:pt x="62957" y="159063"/>
                  <a:pt x="58619" y="163467"/>
                  <a:pt x="57542" y="171068"/>
                </a:cubicBezTo>
                <a:cubicBezTo>
                  <a:pt x="55977" y="171687"/>
                  <a:pt x="54346" y="172242"/>
                  <a:pt x="52682" y="172699"/>
                </a:cubicBezTo>
                <a:lnTo>
                  <a:pt x="50692" y="173286"/>
                </a:lnTo>
                <a:cubicBezTo>
                  <a:pt x="34545" y="177950"/>
                  <a:pt x="21791" y="181767"/>
                  <a:pt x="16800" y="185290"/>
                </a:cubicBezTo>
                <a:cubicBezTo>
                  <a:pt x="10602" y="189596"/>
                  <a:pt x="4926" y="196348"/>
                  <a:pt x="784" y="204307"/>
                </a:cubicBezTo>
                <a:cubicBezTo>
                  <a:pt x="1" y="205808"/>
                  <a:pt x="588" y="207634"/>
                  <a:pt x="2089" y="208417"/>
                </a:cubicBezTo>
                <a:cubicBezTo>
                  <a:pt x="2513" y="208678"/>
                  <a:pt x="3002" y="208776"/>
                  <a:pt x="3491" y="208776"/>
                </a:cubicBezTo>
                <a:cubicBezTo>
                  <a:pt x="4600" y="208776"/>
                  <a:pt x="5644" y="208189"/>
                  <a:pt x="6199" y="207145"/>
                </a:cubicBezTo>
                <a:cubicBezTo>
                  <a:pt x="9917" y="200034"/>
                  <a:pt x="14908" y="194065"/>
                  <a:pt x="20290" y="190281"/>
                </a:cubicBezTo>
                <a:cubicBezTo>
                  <a:pt x="24857" y="187084"/>
                  <a:pt x="40776" y="182517"/>
                  <a:pt x="52388" y="179157"/>
                </a:cubicBezTo>
                <a:lnTo>
                  <a:pt x="54378" y="178603"/>
                </a:lnTo>
                <a:cubicBezTo>
                  <a:pt x="55389" y="178309"/>
                  <a:pt x="56401" y="177983"/>
                  <a:pt x="57379" y="177624"/>
                </a:cubicBezTo>
                <a:cubicBezTo>
                  <a:pt x="58097" y="187149"/>
                  <a:pt x="62142" y="195369"/>
                  <a:pt x="64621" y="199610"/>
                </a:cubicBezTo>
                <a:cubicBezTo>
                  <a:pt x="65632" y="201339"/>
                  <a:pt x="67426" y="202448"/>
                  <a:pt x="69416" y="202611"/>
                </a:cubicBezTo>
                <a:cubicBezTo>
                  <a:pt x="69584" y="202625"/>
                  <a:pt x="69751" y="202632"/>
                  <a:pt x="69918" y="202632"/>
                </a:cubicBezTo>
                <a:cubicBezTo>
                  <a:pt x="71731" y="202632"/>
                  <a:pt x="73470" y="201829"/>
                  <a:pt x="74635" y="200425"/>
                </a:cubicBezTo>
                <a:lnTo>
                  <a:pt x="82235" y="191161"/>
                </a:lnTo>
                <a:cubicBezTo>
                  <a:pt x="82822" y="190462"/>
                  <a:pt x="83704" y="190075"/>
                  <a:pt x="84603" y="190075"/>
                </a:cubicBezTo>
                <a:cubicBezTo>
                  <a:pt x="85004" y="190075"/>
                  <a:pt x="85408" y="190152"/>
                  <a:pt x="85791" y="190313"/>
                </a:cubicBezTo>
                <a:lnTo>
                  <a:pt x="92413" y="193119"/>
                </a:lnTo>
                <a:cubicBezTo>
                  <a:pt x="92445" y="193119"/>
                  <a:pt x="92445" y="193151"/>
                  <a:pt x="92478" y="193151"/>
                </a:cubicBezTo>
                <a:cubicBezTo>
                  <a:pt x="92511" y="193151"/>
                  <a:pt x="92543" y="193184"/>
                  <a:pt x="92543" y="193184"/>
                </a:cubicBezTo>
                <a:cubicBezTo>
                  <a:pt x="92728" y="193245"/>
                  <a:pt x="93160" y="193278"/>
                  <a:pt x="93606" y="193278"/>
                </a:cubicBezTo>
                <a:cubicBezTo>
                  <a:pt x="94104" y="193278"/>
                  <a:pt x="94620" y="193237"/>
                  <a:pt x="94827" y="193151"/>
                </a:cubicBezTo>
                <a:lnTo>
                  <a:pt x="94859" y="193151"/>
                </a:lnTo>
                <a:cubicBezTo>
                  <a:pt x="94892" y="193151"/>
                  <a:pt x="94892" y="193119"/>
                  <a:pt x="94925" y="193119"/>
                </a:cubicBezTo>
                <a:lnTo>
                  <a:pt x="101546" y="190313"/>
                </a:lnTo>
                <a:cubicBezTo>
                  <a:pt x="101929" y="190152"/>
                  <a:pt x="102333" y="190075"/>
                  <a:pt x="102734" y="190075"/>
                </a:cubicBezTo>
                <a:cubicBezTo>
                  <a:pt x="103633" y="190075"/>
                  <a:pt x="104516" y="190462"/>
                  <a:pt x="105102" y="191161"/>
                </a:cubicBezTo>
                <a:lnTo>
                  <a:pt x="112735" y="200425"/>
                </a:lnTo>
                <a:cubicBezTo>
                  <a:pt x="113900" y="201829"/>
                  <a:pt x="115612" y="202632"/>
                  <a:pt x="117420" y="202632"/>
                </a:cubicBezTo>
                <a:cubicBezTo>
                  <a:pt x="117587" y="202632"/>
                  <a:pt x="117754" y="202625"/>
                  <a:pt x="117922" y="202611"/>
                </a:cubicBezTo>
                <a:cubicBezTo>
                  <a:pt x="119911" y="202448"/>
                  <a:pt x="121705" y="201339"/>
                  <a:pt x="122717" y="199610"/>
                </a:cubicBezTo>
                <a:cubicBezTo>
                  <a:pt x="125196" y="195369"/>
                  <a:pt x="129241" y="187149"/>
                  <a:pt x="129958" y="177624"/>
                </a:cubicBezTo>
                <a:cubicBezTo>
                  <a:pt x="130937" y="177983"/>
                  <a:pt x="131948" y="178309"/>
                  <a:pt x="132959" y="178603"/>
                </a:cubicBezTo>
                <a:lnTo>
                  <a:pt x="134949" y="179157"/>
                </a:lnTo>
                <a:cubicBezTo>
                  <a:pt x="142028" y="181212"/>
                  <a:pt x="150052" y="183496"/>
                  <a:pt x="156576" y="185779"/>
                </a:cubicBezTo>
                <a:cubicBezTo>
                  <a:pt x="156908" y="185894"/>
                  <a:pt x="157246" y="185949"/>
                  <a:pt x="157577" y="185949"/>
                </a:cubicBezTo>
                <a:cubicBezTo>
                  <a:pt x="158842" y="185949"/>
                  <a:pt x="160018" y="185154"/>
                  <a:pt x="160458" y="183887"/>
                </a:cubicBezTo>
                <a:cubicBezTo>
                  <a:pt x="161012" y="182289"/>
                  <a:pt x="160164" y="180527"/>
                  <a:pt x="158566" y="179973"/>
                </a:cubicBezTo>
                <a:cubicBezTo>
                  <a:pt x="151879" y="177689"/>
                  <a:pt x="143789" y="175341"/>
                  <a:pt x="136645" y="173286"/>
                </a:cubicBezTo>
                <a:lnTo>
                  <a:pt x="134656" y="172699"/>
                </a:lnTo>
                <a:cubicBezTo>
                  <a:pt x="132992" y="172242"/>
                  <a:pt x="131394" y="171687"/>
                  <a:pt x="129828" y="171068"/>
                </a:cubicBezTo>
                <a:cubicBezTo>
                  <a:pt x="128719" y="163467"/>
                  <a:pt x="124380" y="159063"/>
                  <a:pt x="121412" y="156878"/>
                </a:cubicBezTo>
                <a:cubicBezTo>
                  <a:pt x="124674" y="153681"/>
                  <a:pt x="127838" y="150354"/>
                  <a:pt x="130774" y="146668"/>
                </a:cubicBezTo>
                <a:cubicBezTo>
                  <a:pt x="138342" y="145657"/>
                  <a:pt x="143887" y="143700"/>
                  <a:pt x="147997" y="140633"/>
                </a:cubicBezTo>
                <a:cubicBezTo>
                  <a:pt x="155043" y="135414"/>
                  <a:pt x="157359" y="127324"/>
                  <a:pt x="158729" y="119300"/>
                </a:cubicBezTo>
                <a:cubicBezTo>
                  <a:pt x="162709" y="114929"/>
                  <a:pt x="164992" y="107524"/>
                  <a:pt x="164992" y="98456"/>
                </a:cubicBezTo>
                <a:cubicBezTo>
                  <a:pt x="164992" y="86713"/>
                  <a:pt x="161175" y="77775"/>
                  <a:pt x="154782" y="74545"/>
                </a:cubicBezTo>
                <a:cubicBezTo>
                  <a:pt x="153361" y="73826"/>
                  <a:pt x="151821" y="73464"/>
                  <a:pt x="150288" y="73464"/>
                </a:cubicBezTo>
                <a:cubicBezTo>
                  <a:pt x="149041" y="73464"/>
                  <a:pt x="147798" y="73704"/>
                  <a:pt x="146627" y="74187"/>
                </a:cubicBezTo>
                <a:lnTo>
                  <a:pt x="146627" y="54582"/>
                </a:lnTo>
                <a:cubicBezTo>
                  <a:pt x="146627" y="52886"/>
                  <a:pt x="145257" y="51516"/>
                  <a:pt x="143561" y="51516"/>
                </a:cubicBezTo>
                <a:cubicBezTo>
                  <a:pt x="141897" y="51516"/>
                  <a:pt x="140527" y="52886"/>
                  <a:pt x="140527" y="54582"/>
                </a:cubicBezTo>
                <a:lnTo>
                  <a:pt x="140527" y="63389"/>
                </a:lnTo>
                <a:cubicBezTo>
                  <a:pt x="137069" y="58725"/>
                  <a:pt x="133025" y="56083"/>
                  <a:pt x="130676" y="54810"/>
                </a:cubicBezTo>
                <a:lnTo>
                  <a:pt x="130676" y="49363"/>
                </a:lnTo>
                <a:cubicBezTo>
                  <a:pt x="135127" y="46437"/>
                  <a:pt x="139846" y="44974"/>
                  <a:pt x="144567" y="44974"/>
                </a:cubicBezTo>
                <a:cubicBezTo>
                  <a:pt x="149739" y="44974"/>
                  <a:pt x="154914" y="46730"/>
                  <a:pt x="159740" y="50244"/>
                </a:cubicBezTo>
                <a:cubicBezTo>
                  <a:pt x="160265" y="50637"/>
                  <a:pt x="160897" y="50837"/>
                  <a:pt x="161537" y="50837"/>
                </a:cubicBezTo>
                <a:cubicBezTo>
                  <a:pt x="162012" y="50837"/>
                  <a:pt x="162492" y="50727"/>
                  <a:pt x="162937" y="50505"/>
                </a:cubicBezTo>
                <a:cubicBezTo>
                  <a:pt x="163948" y="49983"/>
                  <a:pt x="164601" y="48906"/>
                  <a:pt x="164601" y="47764"/>
                </a:cubicBezTo>
                <a:cubicBezTo>
                  <a:pt x="164601" y="41926"/>
                  <a:pt x="162741" y="35989"/>
                  <a:pt x="159479" y="31487"/>
                </a:cubicBezTo>
                <a:cubicBezTo>
                  <a:pt x="156250" y="26953"/>
                  <a:pt x="151748" y="24148"/>
                  <a:pt x="146627" y="23332"/>
                </a:cubicBezTo>
                <a:lnTo>
                  <a:pt x="146627" y="8882"/>
                </a:lnTo>
                <a:cubicBezTo>
                  <a:pt x="146627" y="7740"/>
                  <a:pt x="145975" y="6696"/>
                  <a:pt x="144963" y="6174"/>
                </a:cubicBezTo>
                <a:cubicBezTo>
                  <a:pt x="144519" y="5952"/>
                  <a:pt x="144045" y="5842"/>
                  <a:pt x="143574" y="5842"/>
                </a:cubicBezTo>
                <a:cubicBezTo>
                  <a:pt x="142939" y="5842"/>
                  <a:pt x="142310" y="6042"/>
                  <a:pt x="141767" y="6435"/>
                </a:cubicBezTo>
                <a:cubicBezTo>
                  <a:pt x="136992" y="9901"/>
                  <a:pt x="131821" y="11674"/>
                  <a:pt x="126588" y="11674"/>
                </a:cubicBezTo>
                <a:cubicBezTo>
                  <a:pt x="124779" y="11674"/>
                  <a:pt x="122962" y="11462"/>
                  <a:pt x="121151" y="11035"/>
                </a:cubicBezTo>
                <a:cubicBezTo>
                  <a:pt x="120914" y="10978"/>
                  <a:pt x="120676" y="10950"/>
                  <a:pt x="120441" y="10950"/>
                </a:cubicBezTo>
                <a:cubicBezTo>
                  <a:pt x="119063" y="10950"/>
                  <a:pt x="117799" y="11892"/>
                  <a:pt x="117465" y="13285"/>
                </a:cubicBezTo>
                <a:cubicBezTo>
                  <a:pt x="117073" y="14916"/>
                  <a:pt x="118117" y="16580"/>
                  <a:pt x="119748" y="16971"/>
                </a:cubicBezTo>
                <a:cubicBezTo>
                  <a:pt x="121995" y="17509"/>
                  <a:pt x="124268" y="17774"/>
                  <a:pt x="126541" y="17774"/>
                </a:cubicBezTo>
                <a:cubicBezTo>
                  <a:pt x="131297" y="17774"/>
                  <a:pt x="136046" y="16613"/>
                  <a:pt x="140527" y="14362"/>
                </a:cubicBezTo>
                <a:lnTo>
                  <a:pt x="140527" y="26138"/>
                </a:lnTo>
                <a:cubicBezTo>
                  <a:pt x="140527" y="27834"/>
                  <a:pt x="141897" y="29204"/>
                  <a:pt x="143561" y="29204"/>
                </a:cubicBezTo>
                <a:cubicBezTo>
                  <a:pt x="151389" y="29204"/>
                  <a:pt x="155956" y="35499"/>
                  <a:pt x="157685" y="41926"/>
                </a:cubicBezTo>
                <a:cubicBezTo>
                  <a:pt x="153425" y="39902"/>
                  <a:pt x="148985" y="38889"/>
                  <a:pt x="144548" y="38889"/>
                </a:cubicBezTo>
                <a:cubicBezTo>
                  <a:pt x="138113" y="38889"/>
                  <a:pt x="131685" y="41019"/>
                  <a:pt x="125816" y="45285"/>
                </a:cubicBezTo>
                <a:cubicBezTo>
                  <a:pt x="120988" y="48792"/>
                  <a:pt x="115809" y="50545"/>
                  <a:pt x="110635" y="50545"/>
                </a:cubicBezTo>
                <a:cubicBezTo>
                  <a:pt x="105461" y="50545"/>
                  <a:pt x="100291" y="48792"/>
                  <a:pt x="95479" y="45285"/>
                </a:cubicBezTo>
                <a:cubicBezTo>
                  <a:pt x="89608" y="41012"/>
                  <a:pt x="83165" y="38876"/>
                  <a:pt x="76719" y="38876"/>
                </a:cubicBezTo>
                <a:cubicBezTo>
                  <a:pt x="70272" y="38876"/>
                  <a:pt x="63822" y="41012"/>
                  <a:pt x="57934" y="45285"/>
                </a:cubicBezTo>
                <a:cubicBezTo>
                  <a:pt x="57151" y="45873"/>
                  <a:pt x="56694" y="46786"/>
                  <a:pt x="56694" y="47764"/>
                </a:cubicBezTo>
                <a:lnTo>
                  <a:pt x="56694" y="54810"/>
                </a:lnTo>
                <a:cubicBezTo>
                  <a:pt x="54313" y="56083"/>
                  <a:pt x="50268" y="58725"/>
                  <a:pt x="46843" y="63389"/>
                </a:cubicBezTo>
                <a:lnTo>
                  <a:pt x="46843" y="33705"/>
                </a:lnTo>
                <a:lnTo>
                  <a:pt x="77506" y="11361"/>
                </a:lnTo>
                <a:cubicBezTo>
                  <a:pt x="82333" y="7854"/>
                  <a:pt x="87504" y="6101"/>
                  <a:pt x="92674" y="6101"/>
                </a:cubicBezTo>
                <a:cubicBezTo>
                  <a:pt x="97844" y="6101"/>
                  <a:pt x="103014" y="7854"/>
                  <a:pt x="107842" y="11361"/>
                </a:cubicBezTo>
                <a:cubicBezTo>
                  <a:pt x="108386" y="11762"/>
                  <a:pt x="109013" y="11953"/>
                  <a:pt x="109634" y="11953"/>
                </a:cubicBezTo>
                <a:cubicBezTo>
                  <a:pt x="110576" y="11953"/>
                  <a:pt x="111506" y="11514"/>
                  <a:pt x="112115" y="10708"/>
                </a:cubicBezTo>
                <a:cubicBezTo>
                  <a:pt x="113094" y="9338"/>
                  <a:pt x="112800" y="7414"/>
                  <a:pt x="111430" y="6435"/>
                </a:cubicBezTo>
                <a:cubicBezTo>
                  <a:pt x="105559" y="2146"/>
                  <a:pt x="99116" y="1"/>
                  <a:pt x="92674" y="1"/>
                </a:cubicBezTo>
                <a:close/>
                <a:moveTo>
                  <a:pt x="168797" y="184727"/>
                </a:moveTo>
                <a:cubicBezTo>
                  <a:pt x="167836" y="184727"/>
                  <a:pt x="166895" y="185182"/>
                  <a:pt x="166297" y="186040"/>
                </a:cubicBezTo>
                <a:cubicBezTo>
                  <a:pt x="165318" y="187410"/>
                  <a:pt x="165677" y="189335"/>
                  <a:pt x="167047" y="190281"/>
                </a:cubicBezTo>
                <a:cubicBezTo>
                  <a:pt x="172429" y="194065"/>
                  <a:pt x="177453" y="200034"/>
                  <a:pt x="181139" y="207145"/>
                </a:cubicBezTo>
                <a:cubicBezTo>
                  <a:pt x="181693" y="208189"/>
                  <a:pt x="182770" y="208776"/>
                  <a:pt x="183846" y="208776"/>
                </a:cubicBezTo>
                <a:cubicBezTo>
                  <a:pt x="184335" y="208776"/>
                  <a:pt x="184825" y="208678"/>
                  <a:pt x="185281" y="208417"/>
                </a:cubicBezTo>
                <a:cubicBezTo>
                  <a:pt x="186782" y="207634"/>
                  <a:pt x="187337" y="205808"/>
                  <a:pt x="186554" y="204307"/>
                </a:cubicBezTo>
                <a:cubicBezTo>
                  <a:pt x="182411" y="196348"/>
                  <a:pt x="176735" y="189596"/>
                  <a:pt x="170570" y="185290"/>
                </a:cubicBezTo>
                <a:cubicBezTo>
                  <a:pt x="170025" y="184910"/>
                  <a:pt x="169407" y="184727"/>
                  <a:pt x="168797" y="184727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68B8A-67C8-4DA5-9840-6E2EDD911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0"/>
          <a:stretch/>
        </p:blipFill>
        <p:spPr>
          <a:xfrm>
            <a:off x="432079" y="874207"/>
            <a:ext cx="8340132" cy="37292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8"/>
          <p:cNvSpPr txBox="1">
            <a:spLocks noGrp="1"/>
          </p:cNvSpPr>
          <p:nvPr>
            <p:ph type="title"/>
          </p:nvPr>
        </p:nvSpPr>
        <p:spPr>
          <a:xfrm>
            <a:off x="217582" y="213046"/>
            <a:ext cx="7704000" cy="654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Q12. </a:t>
            </a:r>
            <a:r>
              <a:rPr lang="en-US" sz="1600" dirty="0"/>
              <a:t>Transaction Efficiency: What is the average number of transactions per block (</a:t>
            </a:r>
            <a:r>
              <a:rPr lang="en-US" sz="1600" dirty="0" err="1"/>
              <a:t>btc_n_transactions_per_block</a:t>
            </a:r>
            <a:r>
              <a:rPr lang="en-US" sz="1600" dirty="0"/>
              <a:t>)?</a:t>
            </a:r>
            <a:endParaRPr sz="1600" dirty="0"/>
          </a:p>
        </p:txBody>
      </p:sp>
      <p:sp>
        <p:nvSpPr>
          <p:cNvPr id="839" name="Google Shape;839;p48"/>
          <p:cNvSpPr txBox="1">
            <a:spLocks noGrp="1"/>
          </p:cNvSpPr>
          <p:nvPr>
            <p:ph type="subTitle" idx="1"/>
          </p:nvPr>
        </p:nvSpPr>
        <p:spPr>
          <a:xfrm>
            <a:off x="729425" y="4090700"/>
            <a:ext cx="77040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may help you catch your audience’s attention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56CBD-3877-43ED-A4BE-496578C9C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5"/>
          <a:stretch/>
        </p:blipFill>
        <p:spPr>
          <a:xfrm>
            <a:off x="492368" y="867153"/>
            <a:ext cx="8249697" cy="3976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9"/>
          <p:cNvSpPr txBox="1">
            <a:spLocks noGrp="1"/>
          </p:cNvSpPr>
          <p:nvPr>
            <p:ph type="title"/>
          </p:nvPr>
        </p:nvSpPr>
        <p:spPr>
          <a:xfrm>
            <a:off x="984737" y="74893"/>
            <a:ext cx="6903217" cy="929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Q13. </a:t>
            </a:r>
            <a:r>
              <a:rPr lang="en-US" sz="1600" dirty="0"/>
              <a:t>Trade Volume Trends: What was the total </a:t>
            </a:r>
            <a:r>
              <a:rPr lang="en-US" sz="1600" dirty="0" err="1"/>
              <a:t>btc_trade_volume</a:t>
            </a:r>
            <a:r>
              <a:rPr lang="en-US" sz="1600" dirty="0"/>
              <a:t> for all available records?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CD429-61F4-40D5-A3FC-83C038992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2"/>
          <a:stretch/>
        </p:blipFill>
        <p:spPr>
          <a:xfrm>
            <a:off x="492368" y="1004836"/>
            <a:ext cx="8149213" cy="3778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1"/>
          <p:cNvSpPr txBox="1">
            <a:spLocks noGrp="1"/>
          </p:cNvSpPr>
          <p:nvPr>
            <p:ph type="title"/>
          </p:nvPr>
        </p:nvSpPr>
        <p:spPr>
          <a:xfrm>
            <a:off x="720000" y="1682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Q14.</a:t>
            </a:r>
            <a:r>
              <a:rPr lang="en-US" dirty="0"/>
              <a:t> </a:t>
            </a:r>
            <a:r>
              <a:rPr lang="en-US" sz="1600" dirty="0"/>
              <a:t>Hash Rate Analysis: What was the highest </a:t>
            </a:r>
            <a:r>
              <a:rPr lang="en-US" sz="1600" dirty="0" err="1"/>
              <a:t>btc_hash_rate</a:t>
            </a:r>
            <a:r>
              <a:rPr lang="en-US" sz="1600" dirty="0"/>
              <a:t> recorded in the dataset?</a:t>
            </a:r>
            <a:endParaRPr sz="1600" dirty="0"/>
          </a:p>
        </p:txBody>
      </p:sp>
      <p:sp>
        <p:nvSpPr>
          <p:cNvPr id="855" name="Google Shape;855;p51"/>
          <p:cNvSpPr/>
          <p:nvPr/>
        </p:nvSpPr>
        <p:spPr>
          <a:xfrm>
            <a:off x="4165249" y="2708673"/>
            <a:ext cx="813849" cy="770574"/>
          </a:xfrm>
          <a:custGeom>
            <a:avLst/>
            <a:gdLst/>
            <a:ahLst/>
            <a:cxnLst/>
            <a:rect l="l" t="t" r="r" b="b"/>
            <a:pathLst>
              <a:path w="220108" h="208404" extrusionOk="0">
                <a:moveTo>
                  <a:pt x="110054" y="6763"/>
                </a:moveTo>
                <a:lnTo>
                  <a:pt x="193316" y="44388"/>
                </a:lnTo>
                <a:lnTo>
                  <a:pt x="117035" y="44388"/>
                </a:lnTo>
                <a:cubicBezTo>
                  <a:pt x="115281" y="44388"/>
                  <a:pt x="113803" y="45833"/>
                  <a:pt x="113803" y="47621"/>
                </a:cubicBezTo>
                <a:cubicBezTo>
                  <a:pt x="113803" y="49409"/>
                  <a:pt x="115281" y="50854"/>
                  <a:pt x="117035" y="50854"/>
                </a:cubicBezTo>
                <a:lnTo>
                  <a:pt x="205044" y="50854"/>
                </a:lnTo>
                <a:lnTo>
                  <a:pt x="205044" y="58145"/>
                </a:lnTo>
                <a:lnTo>
                  <a:pt x="15064" y="58145"/>
                </a:lnTo>
                <a:lnTo>
                  <a:pt x="15064" y="50854"/>
                </a:lnTo>
                <a:lnTo>
                  <a:pt x="102453" y="50854"/>
                </a:lnTo>
                <a:cubicBezTo>
                  <a:pt x="104207" y="50854"/>
                  <a:pt x="105652" y="49409"/>
                  <a:pt x="105652" y="47621"/>
                </a:cubicBezTo>
                <a:cubicBezTo>
                  <a:pt x="105652" y="45833"/>
                  <a:pt x="104207" y="44388"/>
                  <a:pt x="102453" y="44388"/>
                </a:cubicBezTo>
                <a:lnTo>
                  <a:pt x="26791" y="44388"/>
                </a:lnTo>
                <a:lnTo>
                  <a:pt x="110054" y="6763"/>
                </a:lnTo>
                <a:close/>
                <a:moveTo>
                  <a:pt x="62456" y="64611"/>
                </a:moveTo>
                <a:lnTo>
                  <a:pt x="62456" y="70423"/>
                </a:lnTo>
                <a:cubicBezTo>
                  <a:pt x="62456" y="71764"/>
                  <a:pt x="61905" y="73037"/>
                  <a:pt x="61011" y="73931"/>
                </a:cubicBezTo>
                <a:cubicBezTo>
                  <a:pt x="60117" y="74825"/>
                  <a:pt x="58844" y="75375"/>
                  <a:pt x="57503" y="75375"/>
                </a:cubicBezTo>
                <a:lnTo>
                  <a:pt x="37693" y="75375"/>
                </a:lnTo>
                <a:cubicBezTo>
                  <a:pt x="36318" y="75375"/>
                  <a:pt x="35080" y="74825"/>
                  <a:pt x="34185" y="73931"/>
                </a:cubicBezTo>
                <a:cubicBezTo>
                  <a:pt x="33291" y="73037"/>
                  <a:pt x="32741" y="71764"/>
                  <a:pt x="32741" y="70423"/>
                </a:cubicBezTo>
                <a:lnTo>
                  <a:pt x="32741" y="64611"/>
                </a:lnTo>
                <a:close/>
                <a:moveTo>
                  <a:pt x="187401" y="64611"/>
                </a:moveTo>
                <a:lnTo>
                  <a:pt x="187401" y="70423"/>
                </a:lnTo>
                <a:cubicBezTo>
                  <a:pt x="187401" y="71764"/>
                  <a:pt x="186816" y="73037"/>
                  <a:pt x="185922" y="73931"/>
                </a:cubicBezTo>
                <a:cubicBezTo>
                  <a:pt x="185028" y="74825"/>
                  <a:pt x="183790" y="75375"/>
                  <a:pt x="182414" y="75375"/>
                </a:cubicBezTo>
                <a:lnTo>
                  <a:pt x="162604" y="75375"/>
                </a:lnTo>
                <a:cubicBezTo>
                  <a:pt x="161263" y="75375"/>
                  <a:pt x="159991" y="74825"/>
                  <a:pt x="159097" y="73931"/>
                </a:cubicBezTo>
                <a:cubicBezTo>
                  <a:pt x="158202" y="73037"/>
                  <a:pt x="157652" y="71764"/>
                  <a:pt x="157652" y="70423"/>
                </a:cubicBezTo>
                <a:lnTo>
                  <a:pt x="157652" y="64611"/>
                </a:lnTo>
                <a:close/>
                <a:moveTo>
                  <a:pt x="117998" y="99003"/>
                </a:moveTo>
                <a:cubicBezTo>
                  <a:pt x="119821" y="99003"/>
                  <a:pt x="121437" y="99622"/>
                  <a:pt x="122641" y="100688"/>
                </a:cubicBezTo>
                <a:cubicBezTo>
                  <a:pt x="123673" y="101582"/>
                  <a:pt x="124361" y="102854"/>
                  <a:pt x="124361" y="104196"/>
                </a:cubicBezTo>
                <a:cubicBezTo>
                  <a:pt x="124361" y="105571"/>
                  <a:pt x="123673" y="106809"/>
                  <a:pt x="122641" y="107738"/>
                </a:cubicBezTo>
                <a:cubicBezTo>
                  <a:pt x="121437" y="108770"/>
                  <a:pt x="119821" y="109423"/>
                  <a:pt x="117998" y="109423"/>
                </a:cubicBezTo>
                <a:lnTo>
                  <a:pt x="101869" y="109423"/>
                </a:lnTo>
                <a:lnTo>
                  <a:pt x="101869" y="99003"/>
                </a:lnTo>
                <a:close/>
                <a:moveTo>
                  <a:pt x="117998" y="115855"/>
                </a:moveTo>
                <a:cubicBezTo>
                  <a:pt x="119821" y="115855"/>
                  <a:pt x="121437" y="116508"/>
                  <a:pt x="122641" y="117540"/>
                </a:cubicBezTo>
                <a:cubicBezTo>
                  <a:pt x="123673" y="118468"/>
                  <a:pt x="124361" y="119706"/>
                  <a:pt x="124361" y="121082"/>
                </a:cubicBezTo>
                <a:cubicBezTo>
                  <a:pt x="124361" y="122423"/>
                  <a:pt x="123673" y="123696"/>
                  <a:pt x="122641" y="124590"/>
                </a:cubicBezTo>
                <a:cubicBezTo>
                  <a:pt x="121437" y="125656"/>
                  <a:pt x="119821" y="126275"/>
                  <a:pt x="117998" y="126275"/>
                </a:cubicBezTo>
                <a:lnTo>
                  <a:pt x="101869" y="126275"/>
                </a:lnTo>
                <a:lnTo>
                  <a:pt x="101869" y="115855"/>
                </a:lnTo>
                <a:close/>
                <a:moveTo>
                  <a:pt x="105824" y="86449"/>
                </a:moveTo>
                <a:cubicBezTo>
                  <a:pt x="104035" y="86449"/>
                  <a:pt x="102591" y="87894"/>
                  <a:pt x="102591" y="89682"/>
                </a:cubicBezTo>
                <a:lnTo>
                  <a:pt x="102591" y="92537"/>
                </a:lnTo>
                <a:lnTo>
                  <a:pt x="92548" y="92537"/>
                </a:lnTo>
                <a:cubicBezTo>
                  <a:pt x="90760" y="92537"/>
                  <a:pt x="89316" y="93981"/>
                  <a:pt x="89316" y="95770"/>
                </a:cubicBezTo>
                <a:cubicBezTo>
                  <a:pt x="89316" y="97558"/>
                  <a:pt x="90760" y="99003"/>
                  <a:pt x="92548" y="99003"/>
                </a:cubicBezTo>
                <a:lnTo>
                  <a:pt x="95403" y="99003"/>
                </a:lnTo>
                <a:lnTo>
                  <a:pt x="95403" y="126275"/>
                </a:lnTo>
                <a:lnTo>
                  <a:pt x="92548" y="126275"/>
                </a:lnTo>
                <a:cubicBezTo>
                  <a:pt x="90760" y="126275"/>
                  <a:pt x="89316" y="127720"/>
                  <a:pt x="89316" y="129508"/>
                </a:cubicBezTo>
                <a:cubicBezTo>
                  <a:pt x="89316" y="131297"/>
                  <a:pt x="90760" y="132741"/>
                  <a:pt x="92548" y="132741"/>
                </a:cubicBezTo>
                <a:lnTo>
                  <a:pt x="102591" y="132741"/>
                </a:lnTo>
                <a:lnTo>
                  <a:pt x="102591" y="135596"/>
                </a:lnTo>
                <a:cubicBezTo>
                  <a:pt x="102591" y="137384"/>
                  <a:pt x="104035" y="138828"/>
                  <a:pt x="105824" y="138828"/>
                </a:cubicBezTo>
                <a:cubicBezTo>
                  <a:pt x="107578" y="138828"/>
                  <a:pt x="109056" y="137384"/>
                  <a:pt x="109056" y="135596"/>
                </a:cubicBezTo>
                <a:lnTo>
                  <a:pt x="109056" y="132741"/>
                </a:lnTo>
                <a:lnTo>
                  <a:pt x="114765" y="132741"/>
                </a:lnTo>
                <a:lnTo>
                  <a:pt x="114765" y="135596"/>
                </a:lnTo>
                <a:cubicBezTo>
                  <a:pt x="114765" y="137384"/>
                  <a:pt x="116210" y="138828"/>
                  <a:pt x="117998" y="138828"/>
                </a:cubicBezTo>
                <a:cubicBezTo>
                  <a:pt x="119752" y="138828"/>
                  <a:pt x="121197" y="137384"/>
                  <a:pt x="121197" y="135596"/>
                </a:cubicBezTo>
                <a:lnTo>
                  <a:pt x="121197" y="132363"/>
                </a:lnTo>
                <a:cubicBezTo>
                  <a:pt x="123363" y="131847"/>
                  <a:pt x="125324" y="130815"/>
                  <a:pt x="126871" y="129439"/>
                </a:cubicBezTo>
                <a:cubicBezTo>
                  <a:pt x="129279" y="127307"/>
                  <a:pt x="130792" y="124349"/>
                  <a:pt x="130792" y="121082"/>
                </a:cubicBezTo>
                <a:cubicBezTo>
                  <a:pt x="130792" y="117781"/>
                  <a:pt x="129279" y="114788"/>
                  <a:pt x="126803" y="112656"/>
                </a:cubicBezTo>
                <a:cubicBezTo>
                  <a:pt x="129279" y="110489"/>
                  <a:pt x="130792" y="107497"/>
                  <a:pt x="130792" y="104196"/>
                </a:cubicBezTo>
                <a:cubicBezTo>
                  <a:pt x="130792" y="100928"/>
                  <a:pt x="129279" y="97971"/>
                  <a:pt x="126871" y="95838"/>
                </a:cubicBezTo>
                <a:cubicBezTo>
                  <a:pt x="125324" y="94463"/>
                  <a:pt x="123363" y="93431"/>
                  <a:pt x="121197" y="92915"/>
                </a:cubicBezTo>
                <a:lnTo>
                  <a:pt x="121197" y="89682"/>
                </a:lnTo>
                <a:cubicBezTo>
                  <a:pt x="121197" y="87894"/>
                  <a:pt x="119752" y="86449"/>
                  <a:pt x="117998" y="86449"/>
                </a:cubicBezTo>
                <a:cubicBezTo>
                  <a:pt x="116210" y="86449"/>
                  <a:pt x="114765" y="87894"/>
                  <a:pt x="114765" y="89682"/>
                </a:cubicBezTo>
                <a:lnTo>
                  <a:pt x="114765" y="92537"/>
                </a:lnTo>
                <a:lnTo>
                  <a:pt x="109056" y="92537"/>
                </a:lnTo>
                <a:lnTo>
                  <a:pt x="109056" y="89682"/>
                </a:lnTo>
                <a:cubicBezTo>
                  <a:pt x="109056" y="87894"/>
                  <a:pt x="107578" y="86449"/>
                  <a:pt x="105824" y="86449"/>
                </a:cubicBezTo>
                <a:close/>
                <a:moveTo>
                  <a:pt x="54270" y="81841"/>
                </a:moveTo>
                <a:lnTo>
                  <a:pt x="54270" y="143437"/>
                </a:lnTo>
                <a:lnTo>
                  <a:pt x="40926" y="143437"/>
                </a:lnTo>
                <a:lnTo>
                  <a:pt x="40926" y="81841"/>
                </a:lnTo>
                <a:close/>
                <a:moveTo>
                  <a:pt x="179181" y="81841"/>
                </a:moveTo>
                <a:lnTo>
                  <a:pt x="179181" y="143437"/>
                </a:lnTo>
                <a:lnTo>
                  <a:pt x="165837" y="143437"/>
                </a:lnTo>
                <a:lnTo>
                  <a:pt x="165837" y="81841"/>
                </a:lnTo>
                <a:close/>
                <a:moveTo>
                  <a:pt x="110054" y="71661"/>
                </a:moveTo>
                <a:cubicBezTo>
                  <a:pt x="98739" y="71661"/>
                  <a:pt x="88490" y="76235"/>
                  <a:pt x="81062" y="83664"/>
                </a:cubicBezTo>
                <a:cubicBezTo>
                  <a:pt x="73667" y="91058"/>
                  <a:pt x="69059" y="101307"/>
                  <a:pt x="69059" y="112656"/>
                </a:cubicBezTo>
                <a:cubicBezTo>
                  <a:pt x="69059" y="123971"/>
                  <a:pt x="73667" y="134220"/>
                  <a:pt x="81062" y="141614"/>
                </a:cubicBezTo>
                <a:cubicBezTo>
                  <a:pt x="88490" y="149043"/>
                  <a:pt x="98739" y="153651"/>
                  <a:pt x="110054" y="153651"/>
                </a:cubicBezTo>
                <a:cubicBezTo>
                  <a:pt x="121369" y="153651"/>
                  <a:pt x="131617" y="149043"/>
                  <a:pt x="139046" y="141614"/>
                </a:cubicBezTo>
                <a:cubicBezTo>
                  <a:pt x="146440" y="134220"/>
                  <a:pt x="151049" y="123971"/>
                  <a:pt x="151049" y="112656"/>
                </a:cubicBezTo>
                <a:cubicBezTo>
                  <a:pt x="151049" y="109320"/>
                  <a:pt x="150636" y="106087"/>
                  <a:pt x="149880" y="102923"/>
                </a:cubicBezTo>
                <a:cubicBezTo>
                  <a:pt x="149089" y="99725"/>
                  <a:pt x="147954" y="96664"/>
                  <a:pt x="146440" y="93809"/>
                </a:cubicBezTo>
                <a:cubicBezTo>
                  <a:pt x="145882" y="92693"/>
                  <a:pt x="144741" y="92056"/>
                  <a:pt x="143574" y="92056"/>
                </a:cubicBezTo>
                <a:cubicBezTo>
                  <a:pt x="143088" y="92056"/>
                  <a:pt x="142597" y="92167"/>
                  <a:pt x="142141" y="92399"/>
                </a:cubicBezTo>
                <a:cubicBezTo>
                  <a:pt x="140559" y="93225"/>
                  <a:pt x="139906" y="95151"/>
                  <a:pt x="140731" y="96733"/>
                </a:cubicBezTo>
                <a:cubicBezTo>
                  <a:pt x="142004" y="99174"/>
                  <a:pt x="142967" y="101754"/>
                  <a:pt x="143620" y="104436"/>
                </a:cubicBezTo>
                <a:cubicBezTo>
                  <a:pt x="144274" y="107050"/>
                  <a:pt x="144618" y="109802"/>
                  <a:pt x="144618" y="112656"/>
                </a:cubicBezTo>
                <a:cubicBezTo>
                  <a:pt x="144618" y="122183"/>
                  <a:pt x="140731" y="130815"/>
                  <a:pt x="134472" y="137074"/>
                </a:cubicBezTo>
                <a:cubicBezTo>
                  <a:pt x="128247" y="143299"/>
                  <a:pt x="119580" y="147186"/>
                  <a:pt x="110054" y="147186"/>
                </a:cubicBezTo>
                <a:cubicBezTo>
                  <a:pt x="100527" y="147186"/>
                  <a:pt x="91895" y="143299"/>
                  <a:pt x="85636" y="137074"/>
                </a:cubicBezTo>
                <a:cubicBezTo>
                  <a:pt x="79376" y="130815"/>
                  <a:pt x="75524" y="122183"/>
                  <a:pt x="75524" y="112656"/>
                </a:cubicBezTo>
                <a:cubicBezTo>
                  <a:pt x="75524" y="103095"/>
                  <a:pt x="79376" y="94463"/>
                  <a:pt x="85636" y="88203"/>
                </a:cubicBezTo>
                <a:cubicBezTo>
                  <a:pt x="91895" y="81979"/>
                  <a:pt x="100527" y="78092"/>
                  <a:pt x="110054" y="78092"/>
                </a:cubicBezTo>
                <a:cubicBezTo>
                  <a:pt x="114250" y="78092"/>
                  <a:pt x="118273" y="78849"/>
                  <a:pt x="121988" y="80225"/>
                </a:cubicBezTo>
                <a:cubicBezTo>
                  <a:pt x="125874" y="81635"/>
                  <a:pt x="129382" y="83733"/>
                  <a:pt x="132443" y="86346"/>
                </a:cubicBezTo>
                <a:cubicBezTo>
                  <a:pt x="133064" y="86859"/>
                  <a:pt x="133818" y="87112"/>
                  <a:pt x="134563" y="87112"/>
                </a:cubicBezTo>
                <a:cubicBezTo>
                  <a:pt x="135468" y="87112"/>
                  <a:pt x="136360" y="86738"/>
                  <a:pt x="136983" y="86002"/>
                </a:cubicBezTo>
                <a:cubicBezTo>
                  <a:pt x="138152" y="84627"/>
                  <a:pt x="137980" y="82598"/>
                  <a:pt x="136639" y="81463"/>
                </a:cubicBezTo>
                <a:cubicBezTo>
                  <a:pt x="132993" y="78333"/>
                  <a:pt x="128797" y="75857"/>
                  <a:pt x="124223" y="74172"/>
                </a:cubicBezTo>
                <a:cubicBezTo>
                  <a:pt x="119787" y="72521"/>
                  <a:pt x="115041" y="71661"/>
                  <a:pt x="110054" y="71661"/>
                </a:cubicBezTo>
                <a:close/>
                <a:moveTo>
                  <a:pt x="57503" y="149903"/>
                </a:moveTo>
                <a:cubicBezTo>
                  <a:pt x="58844" y="149903"/>
                  <a:pt x="60117" y="150453"/>
                  <a:pt x="61011" y="151347"/>
                </a:cubicBezTo>
                <a:cubicBezTo>
                  <a:pt x="61905" y="152241"/>
                  <a:pt x="62456" y="153514"/>
                  <a:pt x="62456" y="154855"/>
                </a:cubicBezTo>
                <a:lnTo>
                  <a:pt x="62456" y="160667"/>
                </a:lnTo>
                <a:lnTo>
                  <a:pt x="32741" y="160667"/>
                </a:lnTo>
                <a:lnTo>
                  <a:pt x="32741" y="154855"/>
                </a:lnTo>
                <a:cubicBezTo>
                  <a:pt x="32741" y="153514"/>
                  <a:pt x="33291" y="152241"/>
                  <a:pt x="34185" y="151347"/>
                </a:cubicBezTo>
                <a:cubicBezTo>
                  <a:pt x="35080" y="150453"/>
                  <a:pt x="36318" y="149903"/>
                  <a:pt x="37693" y="149903"/>
                </a:cubicBezTo>
                <a:close/>
                <a:moveTo>
                  <a:pt x="151221" y="64611"/>
                </a:moveTo>
                <a:lnTo>
                  <a:pt x="151221" y="70423"/>
                </a:lnTo>
                <a:cubicBezTo>
                  <a:pt x="151221" y="73553"/>
                  <a:pt x="152493" y="76407"/>
                  <a:pt x="154557" y="78471"/>
                </a:cubicBezTo>
                <a:cubicBezTo>
                  <a:pt x="155864" y="79812"/>
                  <a:pt x="157515" y="80809"/>
                  <a:pt x="159372" y="81359"/>
                </a:cubicBezTo>
                <a:lnTo>
                  <a:pt x="159372" y="143918"/>
                </a:lnTo>
                <a:cubicBezTo>
                  <a:pt x="157515" y="144469"/>
                  <a:pt x="155864" y="145466"/>
                  <a:pt x="154557" y="146807"/>
                </a:cubicBezTo>
                <a:cubicBezTo>
                  <a:pt x="152493" y="148871"/>
                  <a:pt x="151221" y="151725"/>
                  <a:pt x="151221" y="154855"/>
                </a:cubicBezTo>
                <a:lnTo>
                  <a:pt x="151221" y="160667"/>
                </a:lnTo>
                <a:lnTo>
                  <a:pt x="68921" y="160667"/>
                </a:lnTo>
                <a:lnTo>
                  <a:pt x="68921" y="154855"/>
                </a:lnTo>
                <a:cubicBezTo>
                  <a:pt x="68921" y="151725"/>
                  <a:pt x="67649" y="148871"/>
                  <a:pt x="65551" y="146807"/>
                </a:cubicBezTo>
                <a:cubicBezTo>
                  <a:pt x="64244" y="145466"/>
                  <a:pt x="62593" y="144469"/>
                  <a:pt x="60736" y="143918"/>
                </a:cubicBezTo>
                <a:lnTo>
                  <a:pt x="60736" y="81359"/>
                </a:lnTo>
                <a:cubicBezTo>
                  <a:pt x="62593" y="80809"/>
                  <a:pt x="64244" y="79812"/>
                  <a:pt x="65551" y="78471"/>
                </a:cubicBezTo>
                <a:cubicBezTo>
                  <a:pt x="67649" y="76407"/>
                  <a:pt x="68921" y="73553"/>
                  <a:pt x="68921" y="70423"/>
                </a:cubicBezTo>
                <a:lnTo>
                  <a:pt x="68921" y="64611"/>
                </a:lnTo>
                <a:close/>
                <a:moveTo>
                  <a:pt x="162498" y="149901"/>
                </a:moveTo>
                <a:cubicBezTo>
                  <a:pt x="162533" y="149901"/>
                  <a:pt x="162569" y="149902"/>
                  <a:pt x="162604" y="149903"/>
                </a:cubicBezTo>
                <a:lnTo>
                  <a:pt x="182414" y="149903"/>
                </a:lnTo>
                <a:cubicBezTo>
                  <a:pt x="183790" y="149903"/>
                  <a:pt x="185028" y="150453"/>
                  <a:pt x="185922" y="151347"/>
                </a:cubicBezTo>
                <a:cubicBezTo>
                  <a:pt x="186816" y="152241"/>
                  <a:pt x="187401" y="153514"/>
                  <a:pt x="187401" y="154855"/>
                </a:cubicBezTo>
                <a:lnTo>
                  <a:pt x="187401" y="160667"/>
                </a:lnTo>
                <a:lnTo>
                  <a:pt x="157652" y="160667"/>
                </a:lnTo>
                <a:lnTo>
                  <a:pt x="157652" y="154855"/>
                </a:lnTo>
                <a:cubicBezTo>
                  <a:pt x="157652" y="153514"/>
                  <a:pt x="158202" y="152241"/>
                  <a:pt x="159097" y="151347"/>
                </a:cubicBezTo>
                <a:cubicBezTo>
                  <a:pt x="159999" y="150478"/>
                  <a:pt x="161259" y="149901"/>
                  <a:pt x="162498" y="149901"/>
                </a:cubicBezTo>
                <a:close/>
                <a:moveTo>
                  <a:pt x="196446" y="167133"/>
                </a:moveTo>
                <a:lnTo>
                  <a:pt x="196446" y="174424"/>
                </a:lnTo>
                <a:lnTo>
                  <a:pt x="179835" y="174424"/>
                </a:lnTo>
                <a:cubicBezTo>
                  <a:pt x="178046" y="174424"/>
                  <a:pt x="176602" y="175903"/>
                  <a:pt x="176602" y="177657"/>
                </a:cubicBezTo>
                <a:cubicBezTo>
                  <a:pt x="176602" y="179445"/>
                  <a:pt x="178046" y="180890"/>
                  <a:pt x="179835" y="180890"/>
                </a:cubicBezTo>
                <a:lnTo>
                  <a:pt x="205044" y="180890"/>
                </a:lnTo>
                <a:lnTo>
                  <a:pt x="205044" y="188181"/>
                </a:lnTo>
                <a:lnTo>
                  <a:pt x="54889" y="188181"/>
                </a:lnTo>
                <a:cubicBezTo>
                  <a:pt x="53135" y="188181"/>
                  <a:pt x="51657" y="189660"/>
                  <a:pt x="51657" y="191414"/>
                </a:cubicBezTo>
                <a:cubicBezTo>
                  <a:pt x="51657" y="193202"/>
                  <a:pt x="53135" y="194646"/>
                  <a:pt x="54889" y="194646"/>
                </a:cubicBezTo>
                <a:lnTo>
                  <a:pt x="213676" y="194646"/>
                </a:lnTo>
                <a:lnTo>
                  <a:pt x="213676" y="201972"/>
                </a:lnTo>
                <a:lnTo>
                  <a:pt x="6431" y="201972"/>
                </a:lnTo>
                <a:lnTo>
                  <a:pt x="6431" y="194646"/>
                </a:lnTo>
                <a:lnTo>
                  <a:pt x="40273" y="194646"/>
                </a:lnTo>
                <a:cubicBezTo>
                  <a:pt x="42096" y="194646"/>
                  <a:pt x="43506" y="193202"/>
                  <a:pt x="43506" y="191414"/>
                </a:cubicBezTo>
                <a:cubicBezTo>
                  <a:pt x="43506" y="189660"/>
                  <a:pt x="42096" y="188181"/>
                  <a:pt x="40273" y="188181"/>
                </a:cubicBezTo>
                <a:lnTo>
                  <a:pt x="15064" y="188181"/>
                </a:lnTo>
                <a:lnTo>
                  <a:pt x="15064" y="180890"/>
                </a:lnTo>
                <a:lnTo>
                  <a:pt x="165218" y="180890"/>
                </a:lnTo>
                <a:cubicBezTo>
                  <a:pt x="167007" y="180890"/>
                  <a:pt x="168451" y="179445"/>
                  <a:pt x="168451" y="177657"/>
                </a:cubicBezTo>
                <a:cubicBezTo>
                  <a:pt x="168451" y="175903"/>
                  <a:pt x="167007" y="174424"/>
                  <a:pt x="165218" y="174424"/>
                </a:cubicBezTo>
                <a:lnTo>
                  <a:pt x="23662" y="174424"/>
                </a:lnTo>
                <a:lnTo>
                  <a:pt x="23662" y="167133"/>
                </a:lnTo>
                <a:close/>
                <a:moveTo>
                  <a:pt x="110054" y="1"/>
                </a:moveTo>
                <a:cubicBezTo>
                  <a:pt x="109613" y="1"/>
                  <a:pt x="109167" y="96"/>
                  <a:pt x="108747" y="298"/>
                </a:cubicBezTo>
                <a:lnTo>
                  <a:pt x="10696" y="44595"/>
                </a:lnTo>
                <a:cubicBezTo>
                  <a:pt x="9492" y="45076"/>
                  <a:pt x="8632" y="46245"/>
                  <a:pt x="8632" y="47621"/>
                </a:cubicBezTo>
                <a:lnTo>
                  <a:pt x="8632" y="61378"/>
                </a:lnTo>
                <a:cubicBezTo>
                  <a:pt x="8632" y="63166"/>
                  <a:pt x="10077" y="64611"/>
                  <a:pt x="11831" y="64611"/>
                </a:cubicBezTo>
                <a:lnTo>
                  <a:pt x="26275" y="64611"/>
                </a:lnTo>
                <a:lnTo>
                  <a:pt x="26275" y="70423"/>
                </a:lnTo>
                <a:cubicBezTo>
                  <a:pt x="26275" y="73553"/>
                  <a:pt x="27548" y="76407"/>
                  <a:pt x="29611" y="78471"/>
                </a:cubicBezTo>
                <a:cubicBezTo>
                  <a:pt x="30953" y="79812"/>
                  <a:pt x="32603" y="80809"/>
                  <a:pt x="34461" y="81359"/>
                </a:cubicBezTo>
                <a:lnTo>
                  <a:pt x="34461" y="143918"/>
                </a:lnTo>
                <a:cubicBezTo>
                  <a:pt x="32603" y="144469"/>
                  <a:pt x="30953" y="145466"/>
                  <a:pt x="29611" y="146807"/>
                </a:cubicBezTo>
                <a:cubicBezTo>
                  <a:pt x="27548" y="148871"/>
                  <a:pt x="26275" y="151725"/>
                  <a:pt x="26275" y="154855"/>
                </a:cubicBezTo>
                <a:lnTo>
                  <a:pt x="26275" y="160667"/>
                </a:lnTo>
                <a:lnTo>
                  <a:pt x="20463" y="160667"/>
                </a:lnTo>
                <a:cubicBezTo>
                  <a:pt x="18675" y="160667"/>
                  <a:pt x="17230" y="162112"/>
                  <a:pt x="17230" y="163900"/>
                </a:cubicBezTo>
                <a:lnTo>
                  <a:pt x="17230" y="174424"/>
                </a:lnTo>
                <a:lnTo>
                  <a:pt x="11831" y="174424"/>
                </a:lnTo>
                <a:cubicBezTo>
                  <a:pt x="10077" y="174424"/>
                  <a:pt x="8632" y="175903"/>
                  <a:pt x="8632" y="177657"/>
                </a:cubicBezTo>
                <a:lnTo>
                  <a:pt x="8632" y="188181"/>
                </a:lnTo>
                <a:lnTo>
                  <a:pt x="3233" y="188181"/>
                </a:lnTo>
                <a:cubicBezTo>
                  <a:pt x="1444" y="188181"/>
                  <a:pt x="0" y="189660"/>
                  <a:pt x="0" y="191414"/>
                </a:cubicBezTo>
                <a:lnTo>
                  <a:pt x="0" y="205170"/>
                </a:lnTo>
                <a:cubicBezTo>
                  <a:pt x="0" y="206959"/>
                  <a:pt x="1444" y="208403"/>
                  <a:pt x="3233" y="208403"/>
                </a:cubicBezTo>
                <a:lnTo>
                  <a:pt x="216875" y="208403"/>
                </a:lnTo>
                <a:cubicBezTo>
                  <a:pt x="218663" y="208403"/>
                  <a:pt x="220108" y="206959"/>
                  <a:pt x="220108" y="205170"/>
                </a:cubicBezTo>
                <a:lnTo>
                  <a:pt x="220108" y="191414"/>
                </a:lnTo>
                <a:cubicBezTo>
                  <a:pt x="220108" y="189660"/>
                  <a:pt x="218663" y="188181"/>
                  <a:pt x="216875" y="188181"/>
                </a:cubicBezTo>
                <a:lnTo>
                  <a:pt x="211475" y="188181"/>
                </a:lnTo>
                <a:lnTo>
                  <a:pt x="211475" y="177657"/>
                </a:lnTo>
                <a:cubicBezTo>
                  <a:pt x="211475" y="175903"/>
                  <a:pt x="210065" y="174424"/>
                  <a:pt x="208277" y="174424"/>
                </a:cubicBezTo>
                <a:lnTo>
                  <a:pt x="202877" y="174424"/>
                </a:lnTo>
                <a:lnTo>
                  <a:pt x="202877" y="163900"/>
                </a:lnTo>
                <a:cubicBezTo>
                  <a:pt x="202877" y="162112"/>
                  <a:pt x="201433" y="160667"/>
                  <a:pt x="199644" y="160667"/>
                </a:cubicBezTo>
                <a:lnTo>
                  <a:pt x="193832" y="160667"/>
                </a:lnTo>
                <a:lnTo>
                  <a:pt x="193832" y="154855"/>
                </a:lnTo>
                <a:cubicBezTo>
                  <a:pt x="193832" y="151725"/>
                  <a:pt x="192560" y="148871"/>
                  <a:pt x="190496" y="146807"/>
                </a:cubicBezTo>
                <a:cubicBezTo>
                  <a:pt x="189155" y="145466"/>
                  <a:pt x="187504" y="144469"/>
                  <a:pt x="185647" y="143918"/>
                </a:cubicBezTo>
                <a:lnTo>
                  <a:pt x="185647" y="81359"/>
                </a:lnTo>
                <a:cubicBezTo>
                  <a:pt x="187504" y="80809"/>
                  <a:pt x="189155" y="79812"/>
                  <a:pt x="190496" y="78471"/>
                </a:cubicBezTo>
                <a:cubicBezTo>
                  <a:pt x="192560" y="76407"/>
                  <a:pt x="193832" y="73553"/>
                  <a:pt x="193832" y="70423"/>
                </a:cubicBezTo>
                <a:lnTo>
                  <a:pt x="193832" y="64611"/>
                </a:lnTo>
                <a:lnTo>
                  <a:pt x="208277" y="64611"/>
                </a:lnTo>
                <a:cubicBezTo>
                  <a:pt x="210031" y="64611"/>
                  <a:pt x="211475" y="63166"/>
                  <a:pt x="211475" y="61378"/>
                </a:cubicBezTo>
                <a:lnTo>
                  <a:pt x="211475" y="47862"/>
                </a:lnTo>
                <a:cubicBezTo>
                  <a:pt x="211578" y="46555"/>
                  <a:pt x="210856" y="45248"/>
                  <a:pt x="209584" y="44663"/>
                </a:cubicBezTo>
                <a:lnTo>
                  <a:pt x="111395" y="298"/>
                </a:lnTo>
                <a:cubicBezTo>
                  <a:pt x="110973" y="104"/>
                  <a:pt x="110516" y="1"/>
                  <a:pt x="110054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1"/>
          <p:cNvSpPr txBox="1">
            <a:spLocks noGrp="1"/>
          </p:cNvSpPr>
          <p:nvPr>
            <p:ph type="title" idx="2"/>
          </p:nvPr>
        </p:nvSpPr>
        <p:spPr>
          <a:xfrm>
            <a:off x="7200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</a:t>
            </a:r>
            <a:endParaRPr/>
          </a:p>
        </p:txBody>
      </p:sp>
      <p:sp>
        <p:nvSpPr>
          <p:cNvPr id="857" name="Google Shape;857;p51"/>
          <p:cNvSpPr txBox="1">
            <a:spLocks noGrp="1"/>
          </p:cNvSpPr>
          <p:nvPr>
            <p:ph type="subTitle" idx="1"/>
          </p:nvPr>
        </p:nvSpPr>
        <p:spPr>
          <a:xfrm>
            <a:off x="720000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58" name="Google Shape;858;p51"/>
          <p:cNvSpPr txBox="1">
            <a:spLocks noGrp="1"/>
          </p:cNvSpPr>
          <p:nvPr>
            <p:ph type="subTitle" idx="3"/>
          </p:nvPr>
        </p:nvSpPr>
        <p:spPr>
          <a:xfrm>
            <a:off x="7200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859" name="Google Shape;859;p51"/>
          <p:cNvSpPr txBox="1">
            <a:spLocks noGrp="1"/>
          </p:cNvSpPr>
          <p:nvPr>
            <p:ph type="title" idx="4"/>
          </p:nvPr>
        </p:nvSpPr>
        <p:spPr>
          <a:xfrm>
            <a:off x="6187204" y="1900150"/>
            <a:ext cx="2236800" cy="11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endParaRPr/>
          </a:p>
        </p:txBody>
      </p:sp>
      <p:sp>
        <p:nvSpPr>
          <p:cNvPr id="860" name="Google Shape;860;p51"/>
          <p:cNvSpPr txBox="1">
            <a:spLocks noGrp="1"/>
          </p:cNvSpPr>
          <p:nvPr>
            <p:ph type="subTitle" idx="5"/>
          </p:nvPr>
        </p:nvSpPr>
        <p:spPr>
          <a:xfrm>
            <a:off x="6187200" y="3417475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61" name="Google Shape;861;p51"/>
          <p:cNvSpPr txBox="1">
            <a:spLocks noGrp="1"/>
          </p:cNvSpPr>
          <p:nvPr>
            <p:ph type="subTitle" idx="6"/>
          </p:nvPr>
        </p:nvSpPr>
        <p:spPr>
          <a:xfrm>
            <a:off x="6187200" y="3905400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62" name="Google Shape;862;p51"/>
          <p:cNvSpPr/>
          <p:nvPr/>
        </p:nvSpPr>
        <p:spPr>
          <a:xfrm>
            <a:off x="1782600" y="308635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1"/>
          <p:cNvSpPr/>
          <p:nvPr/>
        </p:nvSpPr>
        <p:spPr>
          <a:xfrm>
            <a:off x="7249800" y="308635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F8AD5-CFEE-4B3D-8838-4DBDF25FC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9"/>
          <a:stretch/>
        </p:blipFill>
        <p:spPr>
          <a:xfrm>
            <a:off x="452176" y="874207"/>
            <a:ext cx="8229600" cy="3928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Acknowledgements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53692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1"/>
          </p:nvPr>
        </p:nvSpPr>
        <p:spPr>
          <a:xfrm>
            <a:off x="400113" y="1345682"/>
            <a:ext cx="7703999" cy="2414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would like to express my sincere gratitude to my mentor, </a:t>
            </a:r>
            <a:r>
              <a:rPr lang="en-US" b="1" dirty="0"/>
              <a:t>Mr. Vikas </a:t>
            </a:r>
            <a:r>
              <a:rPr lang="en-US" b="1" dirty="0" err="1"/>
              <a:t>Aatrey</a:t>
            </a:r>
            <a:r>
              <a:rPr lang="en-US" dirty="0"/>
              <a:t>, for their invaluable guidance, encouragement, and support throughout this project.</a:t>
            </a:r>
            <a:endParaRPr dirty="0"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2"/>
          </p:nvPr>
        </p:nvSpPr>
        <p:spPr>
          <a:xfrm>
            <a:off x="1407125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36"/>
          <p:cNvSpPr txBox="1">
            <a:spLocks noGrp="1"/>
          </p:cNvSpPr>
          <p:nvPr>
            <p:ph type="subTitle" idx="4"/>
          </p:nvPr>
        </p:nvSpPr>
        <p:spPr>
          <a:xfrm>
            <a:off x="5369250" y="37530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p36"/>
          <p:cNvSpPr/>
          <p:nvPr/>
        </p:nvSpPr>
        <p:spPr>
          <a:xfrm>
            <a:off x="405415" y="3398725"/>
            <a:ext cx="933193" cy="933193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58814" y="6100"/>
                </a:moveTo>
                <a:cubicBezTo>
                  <a:pt x="60836" y="6100"/>
                  <a:pt x="62695" y="6948"/>
                  <a:pt x="64033" y="8285"/>
                </a:cubicBezTo>
                <a:cubicBezTo>
                  <a:pt x="65370" y="9655"/>
                  <a:pt x="66218" y="11482"/>
                  <a:pt x="66218" y="13537"/>
                </a:cubicBezTo>
                <a:cubicBezTo>
                  <a:pt x="66218" y="15592"/>
                  <a:pt x="65370" y="17452"/>
                  <a:pt x="64033" y="18789"/>
                </a:cubicBezTo>
                <a:cubicBezTo>
                  <a:pt x="62630" y="20224"/>
                  <a:pt x="60771" y="20942"/>
                  <a:pt x="58781" y="20975"/>
                </a:cubicBezTo>
                <a:cubicBezTo>
                  <a:pt x="56726" y="20975"/>
                  <a:pt x="54867" y="20126"/>
                  <a:pt x="53529" y="18789"/>
                </a:cubicBezTo>
                <a:cubicBezTo>
                  <a:pt x="52192" y="17452"/>
                  <a:pt x="51376" y="15592"/>
                  <a:pt x="51376" y="13537"/>
                </a:cubicBezTo>
                <a:cubicBezTo>
                  <a:pt x="51376" y="11482"/>
                  <a:pt x="52192" y="9655"/>
                  <a:pt x="53529" y="8285"/>
                </a:cubicBezTo>
                <a:cubicBezTo>
                  <a:pt x="54899" y="6948"/>
                  <a:pt x="56726" y="6100"/>
                  <a:pt x="58814" y="6100"/>
                </a:cubicBezTo>
                <a:close/>
                <a:moveTo>
                  <a:pt x="104384" y="6100"/>
                </a:moveTo>
                <a:cubicBezTo>
                  <a:pt x="106439" y="6100"/>
                  <a:pt x="108298" y="6948"/>
                  <a:pt x="109635" y="8285"/>
                </a:cubicBezTo>
                <a:cubicBezTo>
                  <a:pt x="110973" y="9655"/>
                  <a:pt x="111821" y="11482"/>
                  <a:pt x="111821" y="13537"/>
                </a:cubicBezTo>
                <a:cubicBezTo>
                  <a:pt x="111821" y="15592"/>
                  <a:pt x="110973" y="17452"/>
                  <a:pt x="109635" y="18789"/>
                </a:cubicBezTo>
                <a:cubicBezTo>
                  <a:pt x="108233" y="20192"/>
                  <a:pt x="106373" y="20975"/>
                  <a:pt x="104384" y="20975"/>
                </a:cubicBezTo>
                <a:cubicBezTo>
                  <a:pt x="102329" y="20975"/>
                  <a:pt x="100469" y="20126"/>
                  <a:pt x="99132" y="18789"/>
                </a:cubicBezTo>
                <a:cubicBezTo>
                  <a:pt x="97794" y="17452"/>
                  <a:pt x="96979" y="15592"/>
                  <a:pt x="96979" y="13537"/>
                </a:cubicBezTo>
                <a:cubicBezTo>
                  <a:pt x="96979" y="11482"/>
                  <a:pt x="97794" y="9655"/>
                  <a:pt x="99132" y="8285"/>
                </a:cubicBezTo>
                <a:cubicBezTo>
                  <a:pt x="100469" y="6948"/>
                  <a:pt x="102329" y="6100"/>
                  <a:pt x="104384" y="6100"/>
                </a:cubicBezTo>
                <a:close/>
                <a:moveTo>
                  <a:pt x="149986" y="6100"/>
                </a:moveTo>
                <a:cubicBezTo>
                  <a:pt x="152041" y="6100"/>
                  <a:pt x="153901" y="6948"/>
                  <a:pt x="155238" y="8285"/>
                </a:cubicBezTo>
                <a:cubicBezTo>
                  <a:pt x="156575" y="9655"/>
                  <a:pt x="157391" y="11482"/>
                  <a:pt x="157391" y="13537"/>
                </a:cubicBezTo>
                <a:cubicBezTo>
                  <a:pt x="157391" y="15592"/>
                  <a:pt x="156575" y="17452"/>
                  <a:pt x="155238" y="18789"/>
                </a:cubicBezTo>
                <a:cubicBezTo>
                  <a:pt x="153835" y="20192"/>
                  <a:pt x="151943" y="20975"/>
                  <a:pt x="149986" y="20975"/>
                </a:cubicBezTo>
                <a:cubicBezTo>
                  <a:pt x="147931" y="20975"/>
                  <a:pt x="146072" y="20126"/>
                  <a:pt x="144734" y="18789"/>
                </a:cubicBezTo>
                <a:cubicBezTo>
                  <a:pt x="143364" y="17452"/>
                  <a:pt x="142549" y="15592"/>
                  <a:pt x="142549" y="13537"/>
                </a:cubicBezTo>
                <a:cubicBezTo>
                  <a:pt x="142549" y="11482"/>
                  <a:pt x="143364" y="9655"/>
                  <a:pt x="144734" y="8285"/>
                </a:cubicBezTo>
                <a:cubicBezTo>
                  <a:pt x="146072" y="6948"/>
                  <a:pt x="147931" y="6100"/>
                  <a:pt x="149986" y="6100"/>
                </a:cubicBezTo>
                <a:close/>
                <a:moveTo>
                  <a:pt x="13537" y="51376"/>
                </a:moveTo>
                <a:cubicBezTo>
                  <a:pt x="15592" y="51376"/>
                  <a:pt x="17452" y="52192"/>
                  <a:pt x="18789" y="53529"/>
                </a:cubicBezTo>
                <a:cubicBezTo>
                  <a:pt x="20192" y="54964"/>
                  <a:pt x="20975" y="56824"/>
                  <a:pt x="20975" y="58814"/>
                </a:cubicBezTo>
                <a:cubicBezTo>
                  <a:pt x="20975" y="60869"/>
                  <a:pt x="20126" y="62695"/>
                  <a:pt x="18789" y="64033"/>
                </a:cubicBezTo>
                <a:cubicBezTo>
                  <a:pt x="17452" y="65403"/>
                  <a:pt x="15592" y="66218"/>
                  <a:pt x="13537" y="66218"/>
                </a:cubicBezTo>
                <a:cubicBezTo>
                  <a:pt x="11482" y="66218"/>
                  <a:pt x="9655" y="65403"/>
                  <a:pt x="8285" y="64033"/>
                </a:cubicBezTo>
                <a:cubicBezTo>
                  <a:pt x="6948" y="62695"/>
                  <a:pt x="6100" y="60836"/>
                  <a:pt x="6100" y="58814"/>
                </a:cubicBezTo>
                <a:cubicBezTo>
                  <a:pt x="6100" y="56726"/>
                  <a:pt x="6948" y="54899"/>
                  <a:pt x="8285" y="53529"/>
                </a:cubicBezTo>
                <a:cubicBezTo>
                  <a:pt x="9655" y="52192"/>
                  <a:pt x="11482" y="51376"/>
                  <a:pt x="13537" y="51376"/>
                </a:cubicBezTo>
                <a:close/>
                <a:moveTo>
                  <a:pt x="195230" y="51376"/>
                </a:moveTo>
                <a:cubicBezTo>
                  <a:pt x="197285" y="51376"/>
                  <a:pt x="199144" y="52192"/>
                  <a:pt x="200482" y="53529"/>
                </a:cubicBezTo>
                <a:cubicBezTo>
                  <a:pt x="201819" y="54899"/>
                  <a:pt x="202667" y="56726"/>
                  <a:pt x="202667" y="58781"/>
                </a:cubicBezTo>
                <a:cubicBezTo>
                  <a:pt x="202667" y="60836"/>
                  <a:pt x="201819" y="62695"/>
                  <a:pt x="200482" y="64033"/>
                </a:cubicBezTo>
                <a:cubicBezTo>
                  <a:pt x="199144" y="65403"/>
                  <a:pt x="197285" y="66218"/>
                  <a:pt x="195230" y="66218"/>
                </a:cubicBezTo>
                <a:cubicBezTo>
                  <a:pt x="193175" y="66218"/>
                  <a:pt x="191316" y="65403"/>
                  <a:pt x="189978" y="64033"/>
                </a:cubicBezTo>
                <a:cubicBezTo>
                  <a:pt x="188575" y="62663"/>
                  <a:pt x="187793" y="60771"/>
                  <a:pt x="187793" y="58781"/>
                </a:cubicBezTo>
                <a:cubicBezTo>
                  <a:pt x="187793" y="56726"/>
                  <a:pt x="188641" y="54867"/>
                  <a:pt x="189978" y="53529"/>
                </a:cubicBezTo>
                <a:cubicBezTo>
                  <a:pt x="191316" y="52192"/>
                  <a:pt x="193175" y="51376"/>
                  <a:pt x="195230" y="51376"/>
                </a:cubicBezTo>
                <a:close/>
                <a:moveTo>
                  <a:pt x="112310" y="88432"/>
                </a:moveTo>
                <a:cubicBezTo>
                  <a:pt x="114104" y="88432"/>
                  <a:pt x="115735" y="89150"/>
                  <a:pt x="116910" y="90324"/>
                </a:cubicBezTo>
                <a:cubicBezTo>
                  <a:pt x="118084" y="91499"/>
                  <a:pt x="118802" y="93097"/>
                  <a:pt x="118802" y="94891"/>
                </a:cubicBezTo>
                <a:cubicBezTo>
                  <a:pt x="118802" y="96653"/>
                  <a:pt x="118084" y="98284"/>
                  <a:pt x="116910" y="99425"/>
                </a:cubicBezTo>
                <a:cubicBezTo>
                  <a:pt x="115735" y="100600"/>
                  <a:pt x="114104" y="101317"/>
                  <a:pt x="112310" y="101317"/>
                </a:cubicBezTo>
                <a:lnTo>
                  <a:pt x="96033" y="101317"/>
                </a:lnTo>
                <a:lnTo>
                  <a:pt x="96033" y="88432"/>
                </a:lnTo>
                <a:close/>
                <a:moveTo>
                  <a:pt x="13537" y="96979"/>
                </a:moveTo>
                <a:cubicBezTo>
                  <a:pt x="15592" y="96979"/>
                  <a:pt x="17452" y="97794"/>
                  <a:pt x="18789" y="99132"/>
                </a:cubicBezTo>
                <a:cubicBezTo>
                  <a:pt x="20192" y="100534"/>
                  <a:pt x="20975" y="102426"/>
                  <a:pt x="20975" y="104384"/>
                </a:cubicBezTo>
                <a:cubicBezTo>
                  <a:pt x="20975" y="106439"/>
                  <a:pt x="20126" y="108298"/>
                  <a:pt x="18789" y="109635"/>
                </a:cubicBezTo>
                <a:cubicBezTo>
                  <a:pt x="17452" y="110973"/>
                  <a:pt x="15592" y="111821"/>
                  <a:pt x="13537" y="111821"/>
                </a:cubicBezTo>
                <a:cubicBezTo>
                  <a:pt x="11482" y="111821"/>
                  <a:pt x="9655" y="110973"/>
                  <a:pt x="8285" y="109635"/>
                </a:cubicBezTo>
                <a:cubicBezTo>
                  <a:pt x="6948" y="108298"/>
                  <a:pt x="6100" y="106439"/>
                  <a:pt x="6100" y="104384"/>
                </a:cubicBezTo>
                <a:cubicBezTo>
                  <a:pt x="6100" y="102329"/>
                  <a:pt x="6948" y="100469"/>
                  <a:pt x="8285" y="99132"/>
                </a:cubicBezTo>
                <a:cubicBezTo>
                  <a:pt x="9655" y="97794"/>
                  <a:pt x="11482" y="96979"/>
                  <a:pt x="13537" y="96979"/>
                </a:cubicBezTo>
                <a:close/>
                <a:moveTo>
                  <a:pt x="195230" y="96979"/>
                </a:moveTo>
                <a:cubicBezTo>
                  <a:pt x="197285" y="96979"/>
                  <a:pt x="199144" y="97794"/>
                  <a:pt x="200482" y="99132"/>
                </a:cubicBezTo>
                <a:cubicBezTo>
                  <a:pt x="201819" y="100469"/>
                  <a:pt x="202667" y="102329"/>
                  <a:pt x="202667" y="104384"/>
                </a:cubicBezTo>
                <a:cubicBezTo>
                  <a:pt x="202667" y="106439"/>
                  <a:pt x="201819" y="108298"/>
                  <a:pt x="200482" y="109635"/>
                </a:cubicBezTo>
                <a:cubicBezTo>
                  <a:pt x="199144" y="110973"/>
                  <a:pt x="197285" y="111821"/>
                  <a:pt x="195230" y="111821"/>
                </a:cubicBezTo>
                <a:cubicBezTo>
                  <a:pt x="193175" y="111821"/>
                  <a:pt x="191316" y="110973"/>
                  <a:pt x="189978" y="109635"/>
                </a:cubicBezTo>
                <a:cubicBezTo>
                  <a:pt x="188575" y="108233"/>
                  <a:pt x="187793" y="106373"/>
                  <a:pt x="187793" y="104384"/>
                </a:cubicBezTo>
                <a:cubicBezTo>
                  <a:pt x="187793" y="102329"/>
                  <a:pt x="188641" y="100469"/>
                  <a:pt x="189978" y="99132"/>
                </a:cubicBezTo>
                <a:cubicBezTo>
                  <a:pt x="191316" y="97794"/>
                  <a:pt x="193175" y="96979"/>
                  <a:pt x="195230" y="96979"/>
                </a:cubicBezTo>
                <a:close/>
                <a:moveTo>
                  <a:pt x="112310" y="107450"/>
                </a:moveTo>
                <a:cubicBezTo>
                  <a:pt x="114104" y="107450"/>
                  <a:pt x="115735" y="108167"/>
                  <a:pt x="116910" y="109342"/>
                </a:cubicBezTo>
                <a:cubicBezTo>
                  <a:pt x="118084" y="110516"/>
                  <a:pt x="118802" y="112114"/>
                  <a:pt x="118802" y="113909"/>
                </a:cubicBezTo>
                <a:cubicBezTo>
                  <a:pt x="118802" y="115670"/>
                  <a:pt x="118084" y="117268"/>
                  <a:pt x="116910" y="118443"/>
                </a:cubicBezTo>
                <a:cubicBezTo>
                  <a:pt x="115735" y="119617"/>
                  <a:pt x="114104" y="120335"/>
                  <a:pt x="112310" y="120335"/>
                </a:cubicBezTo>
                <a:lnTo>
                  <a:pt x="96033" y="120335"/>
                </a:lnTo>
                <a:lnTo>
                  <a:pt x="96033" y="107450"/>
                </a:lnTo>
                <a:close/>
                <a:moveTo>
                  <a:pt x="65533" y="62467"/>
                </a:moveTo>
                <a:cubicBezTo>
                  <a:pt x="63837" y="62467"/>
                  <a:pt x="62467" y="63837"/>
                  <a:pt x="62467" y="65533"/>
                </a:cubicBezTo>
                <a:lnTo>
                  <a:pt x="62467" y="119487"/>
                </a:lnTo>
                <a:cubicBezTo>
                  <a:pt x="62467" y="121183"/>
                  <a:pt x="63837" y="122553"/>
                  <a:pt x="65533" y="122553"/>
                </a:cubicBezTo>
                <a:cubicBezTo>
                  <a:pt x="67197" y="122553"/>
                  <a:pt x="68567" y="121183"/>
                  <a:pt x="68567" y="119487"/>
                </a:cubicBezTo>
                <a:lnTo>
                  <a:pt x="68567" y="68567"/>
                </a:lnTo>
                <a:lnTo>
                  <a:pt x="140200" y="68567"/>
                </a:lnTo>
                <a:lnTo>
                  <a:pt x="140200" y="75417"/>
                </a:lnTo>
                <a:cubicBezTo>
                  <a:pt x="140200" y="77113"/>
                  <a:pt x="141570" y="78483"/>
                  <a:pt x="143266" y="78483"/>
                </a:cubicBezTo>
                <a:cubicBezTo>
                  <a:pt x="144930" y="78483"/>
                  <a:pt x="146300" y="77113"/>
                  <a:pt x="146300" y="75417"/>
                </a:cubicBezTo>
                <a:lnTo>
                  <a:pt x="146300" y="65533"/>
                </a:lnTo>
                <a:cubicBezTo>
                  <a:pt x="146300" y="63837"/>
                  <a:pt x="144930" y="62467"/>
                  <a:pt x="143266" y="62467"/>
                </a:cubicBezTo>
                <a:close/>
                <a:moveTo>
                  <a:pt x="100143" y="75450"/>
                </a:moveTo>
                <a:cubicBezTo>
                  <a:pt x="98479" y="75450"/>
                  <a:pt x="97077" y="76820"/>
                  <a:pt x="97077" y="78516"/>
                </a:cubicBezTo>
                <a:lnTo>
                  <a:pt x="97077" y="82333"/>
                </a:lnTo>
                <a:lnTo>
                  <a:pt x="86899" y="82333"/>
                </a:lnTo>
                <a:cubicBezTo>
                  <a:pt x="85203" y="82333"/>
                  <a:pt x="83833" y="83670"/>
                  <a:pt x="83833" y="85366"/>
                </a:cubicBezTo>
                <a:cubicBezTo>
                  <a:pt x="83833" y="87062"/>
                  <a:pt x="85203" y="88432"/>
                  <a:pt x="86899" y="88432"/>
                </a:cubicBezTo>
                <a:lnTo>
                  <a:pt x="89900" y="88432"/>
                </a:lnTo>
                <a:lnTo>
                  <a:pt x="89900" y="120335"/>
                </a:lnTo>
                <a:lnTo>
                  <a:pt x="86899" y="120335"/>
                </a:lnTo>
                <a:cubicBezTo>
                  <a:pt x="85203" y="120335"/>
                  <a:pt x="83833" y="121705"/>
                  <a:pt x="83833" y="123401"/>
                </a:cubicBezTo>
                <a:cubicBezTo>
                  <a:pt x="83833" y="125097"/>
                  <a:pt x="85203" y="126467"/>
                  <a:pt x="86899" y="126467"/>
                </a:cubicBezTo>
                <a:lnTo>
                  <a:pt x="97077" y="126467"/>
                </a:lnTo>
                <a:lnTo>
                  <a:pt x="97077" y="130251"/>
                </a:lnTo>
                <a:cubicBezTo>
                  <a:pt x="97077" y="131947"/>
                  <a:pt x="98479" y="133317"/>
                  <a:pt x="100143" y="133317"/>
                </a:cubicBezTo>
                <a:cubicBezTo>
                  <a:pt x="101839" y="133317"/>
                  <a:pt x="103209" y="131947"/>
                  <a:pt x="103209" y="130251"/>
                </a:cubicBezTo>
                <a:lnTo>
                  <a:pt x="103209" y="126467"/>
                </a:lnTo>
                <a:lnTo>
                  <a:pt x="109244" y="126467"/>
                </a:lnTo>
                <a:lnTo>
                  <a:pt x="109244" y="130251"/>
                </a:lnTo>
                <a:cubicBezTo>
                  <a:pt x="109244" y="131947"/>
                  <a:pt x="110614" y="133317"/>
                  <a:pt x="112310" y="133317"/>
                </a:cubicBezTo>
                <a:cubicBezTo>
                  <a:pt x="113974" y="133317"/>
                  <a:pt x="115344" y="131947"/>
                  <a:pt x="115344" y="130251"/>
                </a:cubicBezTo>
                <a:lnTo>
                  <a:pt x="115344" y="126076"/>
                </a:lnTo>
                <a:cubicBezTo>
                  <a:pt x="117595" y="125521"/>
                  <a:pt x="119617" y="124347"/>
                  <a:pt x="121215" y="122781"/>
                </a:cubicBezTo>
                <a:cubicBezTo>
                  <a:pt x="123499" y="120498"/>
                  <a:pt x="124934" y="117366"/>
                  <a:pt x="124934" y="113909"/>
                </a:cubicBezTo>
                <a:cubicBezTo>
                  <a:pt x="124934" y="110223"/>
                  <a:pt x="123303" y="106765"/>
                  <a:pt x="120530" y="104384"/>
                </a:cubicBezTo>
                <a:cubicBezTo>
                  <a:pt x="123303" y="102002"/>
                  <a:pt x="124934" y="98545"/>
                  <a:pt x="124934" y="94891"/>
                </a:cubicBezTo>
                <a:cubicBezTo>
                  <a:pt x="124934" y="91433"/>
                  <a:pt x="123499" y="88269"/>
                  <a:pt x="121215" y="86019"/>
                </a:cubicBezTo>
                <a:cubicBezTo>
                  <a:pt x="119617" y="84420"/>
                  <a:pt x="117595" y="83246"/>
                  <a:pt x="115344" y="82691"/>
                </a:cubicBezTo>
                <a:lnTo>
                  <a:pt x="115344" y="78516"/>
                </a:lnTo>
                <a:cubicBezTo>
                  <a:pt x="115344" y="76820"/>
                  <a:pt x="113974" y="75450"/>
                  <a:pt x="112310" y="75450"/>
                </a:cubicBezTo>
                <a:cubicBezTo>
                  <a:pt x="110614" y="75450"/>
                  <a:pt x="109244" y="76820"/>
                  <a:pt x="109244" y="78516"/>
                </a:cubicBezTo>
                <a:lnTo>
                  <a:pt x="109244" y="82333"/>
                </a:lnTo>
                <a:lnTo>
                  <a:pt x="103209" y="82333"/>
                </a:lnTo>
                <a:lnTo>
                  <a:pt x="103209" y="78516"/>
                </a:lnTo>
                <a:cubicBezTo>
                  <a:pt x="103209" y="76820"/>
                  <a:pt x="101839" y="75450"/>
                  <a:pt x="100143" y="75450"/>
                </a:cubicBezTo>
                <a:close/>
                <a:moveTo>
                  <a:pt x="143266" y="86214"/>
                </a:moveTo>
                <a:cubicBezTo>
                  <a:pt x="141570" y="86214"/>
                  <a:pt x="140200" y="87584"/>
                  <a:pt x="140200" y="89281"/>
                </a:cubicBezTo>
                <a:lnTo>
                  <a:pt x="140200" y="140200"/>
                </a:lnTo>
                <a:lnTo>
                  <a:pt x="68567" y="140200"/>
                </a:lnTo>
                <a:lnTo>
                  <a:pt x="68567" y="133350"/>
                </a:lnTo>
                <a:cubicBezTo>
                  <a:pt x="68567" y="131686"/>
                  <a:pt x="67197" y="130284"/>
                  <a:pt x="65533" y="130284"/>
                </a:cubicBezTo>
                <a:cubicBezTo>
                  <a:pt x="63837" y="130284"/>
                  <a:pt x="62467" y="131686"/>
                  <a:pt x="62467" y="133350"/>
                </a:cubicBezTo>
                <a:lnTo>
                  <a:pt x="62467" y="143266"/>
                </a:lnTo>
                <a:cubicBezTo>
                  <a:pt x="62467" y="144930"/>
                  <a:pt x="63837" y="146300"/>
                  <a:pt x="65533" y="146300"/>
                </a:cubicBezTo>
                <a:lnTo>
                  <a:pt x="143266" y="146300"/>
                </a:lnTo>
                <a:cubicBezTo>
                  <a:pt x="144930" y="146300"/>
                  <a:pt x="146300" y="144930"/>
                  <a:pt x="146300" y="143266"/>
                </a:cubicBezTo>
                <a:lnTo>
                  <a:pt x="146300" y="89281"/>
                </a:lnTo>
                <a:cubicBezTo>
                  <a:pt x="146300" y="87584"/>
                  <a:pt x="144930" y="86214"/>
                  <a:pt x="143266" y="86214"/>
                </a:cubicBezTo>
                <a:close/>
                <a:moveTo>
                  <a:pt x="13537" y="142549"/>
                </a:moveTo>
                <a:cubicBezTo>
                  <a:pt x="15592" y="142549"/>
                  <a:pt x="17452" y="143397"/>
                  <a:pt x="18789" y="144734"/>
                </a:cubicBezTo>
                <a:cubicBezTo>
                  <a:pt x="20192" y="146137"/>
                  <a:pt x="20975" y="147996"/>
                  <a:pt x="20975" y="149986"/>
                </a:cubicBezTo>
                <a:cubicBezTo>
                  <a:pt x="20975" y="152041"/>
                  <a:pt x="20126" y="153901"/>
                  <a:pt x="18789" y="155238"/>
                </a:cubicBezTo>
                <a:cubicBezTo>
                  <a:pt x="17452" y="156575"/>
                  <a:pt x="15592" y="157391"/>
                  <a:pt x="13537" y="157391"/>
                </a:cubicBezTo>
                <a:cubicBezTo>
                  <a:pt x="11482" y="157391"/>
                  <a:pt x="9655" y="156575"/>
                  <a:pt x="8285" y="155238"/>
                </a:cubicBezTo>
                <a:cubicBezTo>
                  <a:pt x="6948" y="153901"/>
                  <a:pt x="6100" y="152041"/>
                  <a:pt x="6100" y="149986"/>
                </a:cubicBezTo>
                <a:cubicBezTo>
                  <a:pt x="6100" y="147931"/>
                  <a:pt x="6948" y="146072"/>
                  <a:pt x="8285" y="144734"/>
                </a:cubicBezTo>
                <a:cubicBezTo>
                  <a:pt x="9655" y="143397"/>
                  <a:pt x="11482" y="142549"/>
                  <a:pt x="13537" y="142549"/>
                </a:cubicBezTo>
                <a:close/>
                <a:moveTo>
                  <a:pt x="195230" y="142549"/>
                </a:moveTo>
                <a:cubicBezTo>
                  <a:pt x="197285" y="142549"/>
                  <a:pt x="199144" y="143397"/>
                  <a:pt x="200482" y="144734"/>
                </a:cubicBezTo>
                <a:cubicBezTo>
                  <a:pt x="201819" y="146072"/>
                  <a:pt x="202667" y="147931"/>
                  <a:pt x="202667" y="149986"/>
                </a:cubicBezTo>
                <a:cubicBezTo>
                  <a:pt x="202667" y="152041"/>
                  <a:pt x="201819" y="153901"/>
                  <a:pt x="200482" y="155238"/>
                </a:cubicBezTo>
                <a:cubicBezTo>
                  <a:pt x="199144" y="156575"/>
                  <a:pt x="197285" y="157391"/>
                  <a:pt x="195230" y="157391"/>
                </a:cubicBezTo>
                <a:cubicBezTo>
                  <a:pt x="193175" y="157391"/>
                  <a:pt x="191316" y="156575"/>
                  <a:pt x="189978" y="155238"/>
                </a:cubicBezTo>
                <a:cubicBezTo>
                  <a:pt x="188575" y="153835"/>
                  <a:pt x="187793" y="151943"/>
                  <a:pt x="187793" y="149986"/>
                </a:cubicBezTo>
                <a:cubicBezTo>
                  <a:pt x="187793" y="147931"/>
                  <a:pt x="188641" y="146072"/>
                  <a:pt x="189978" y="144734"/>
                </a:cubicBezTo>
                <a:cubicBezTo>
                  <a:pt x="191316" y="143397"/>
                  <a:pt x="193175" y="142549"/>
                  <a:pt x="195230" y="142549"/>
                </a:cubicBezTo>
                <a:close/>
                <a:moveTo>
                  <a:pt x="149986" y="48180"/>
                </a:moveTo>
                <a:cubicBezTo>
                  <a:pt x="152889" y="48180"/>
                  <a:pt x="155564" y="49354"/>
                  <a:pt x="157456" y="51311"/>
                </a:cubicBezTo>
                <a:cubicBezTo>
                  <a:pt x="159413" y="53236"/>
                  <a:pt x="160588" y="55878"/>
                  <a:pt x="160588" y="58781"/>
                </a:cubicBezTo>
                <a:lnTo>
                  <a:pt x="160588" y="149986"/>
                </a:lnTo>
                <a:cubicBezTo>
                  <a:pt x="160588" y="152889"/>
                  <a:pt x="159413" y="155564"/>
                  <a:pt x="157456" y="157456"/>
                </a:cubicBezTo>
                <a:cubicBezTo>
                  <a:pt x="155564" y="159413"/>
                  <a:pt x="152889" y="160620"/>
                  <a:pt x="149986" y="160620"/>
                </a:cubicBezTo>
                <a:lnTo>
                  <a:pt x="58814" y="160620"/>
                </a:lnTo>
                <a:cubicBezTo>
                  <a:pt x="55878" y="160620"/>
                  <a:pt x="53236" y="159413"/>
                  <a:pt x="51311" y="157456"/>
                </a:cubicBezTo>
                <a:cubicBezTo>
                  <a:pt x="49354" y="155564"/>
                  <a:pt x="48180" y="152889"/>
                  <a:pt x="48180" y="149986"/>
                </a:cubicBezTo>
                <a:lnTo>
                  <a:pt x="48180" y="58781"/>
                </a:lnTo>
                <a:cubicBezTo>
                  <a:pt x="48180" y="55878"/>
                  <a:pt x="49354" y="53236"/>
                  <a:pt x="51311" y="51311"/>
                </a:cubicBezTo>
                <a:cubicBezTo>
                  <a:pt x="53236" y="49354"/>
                  <a:pt x="55878" y="48180"/>
                  <a:pt x="58814" y="48180"/>
                </a:cubicBezTo>
                <a:close/>
                <a:moveTo>
                  <a:pt x="58814" y="187793"/>
                </a:moveTo>
                <a:cubicBezTo>
                  <a:pt x="60869" y="187793"/>
                  <a:pt x="62695" y="188641"/>
                  <a:pt x="64033" y="189978"/>
                </a:cubicBezTo>
                <a:cubicBezTo>
                  <a:pt x="65370" y="191316"/>
                  <a:pt x="66218" y="193175"/>
                  <a:pt x="66218" y="195230"/>
                </a:cubicBezTo>
                <a:cubicBezTo>
                  <a:pt x="66218" y="197285"/>
                  <a:pt x="65370" y="199144"/>
                  <a:pt x="64033" y="200482"/>
                </a:cubicBezTo>
                <a:cubicBezTo>
                  <a:pt x="62695" y="201819"/>
                  <a:pt x="60836" y="202667"/>
                  <a:pt x="58814" y="202667"/>
                </a:cubicBezTo>
                <a:cubicBezTo>
                  <a:pt x="56726" y="202667"/>
                  <a:pt x="54899" y="201819"/>
                  <a:pt x="53529" y="200482"/>
                </a:cubicBezTo>
                <a:cubicBezTo>
                  <a:pt x="52192" y="199144"/>
                  <a:pt x="51376" y="197285"/>
                  <a:pt x="51376" y="195230"/>
                </a:cubicBezTo>
                <a:cubicBezTo>
                  <a:pt x="51376" y="193175"/>
                  <a:pt x="52192" y="191316"/>
                  <a:pt x="53529" y="189978"/>
                </a:cubicBezTo>
                <a:cubicBezTo>
                  <a:pt x="54932" y="188575"/>
                  <a:pt x="56824" y="187793"/>
                  <a:pt x="58814" y="187793"/>
                </a:cubicBezTo>
                <a:close/>
                <a:moveTo>
                  <a:pt x="104384" y="187793"/>
                </a:moveTo>
                <a:cubicBezTo>
                  <a:pt x="106439" y="187793"/>
                  <a:pt x="108298" y="188641"/>
                  <a:pt x="109635" y="189978"/>
                </a:cubicBezTo>
                <a:cubicBezTo>
                  <a:pt x="110973" y="191316"/>
                  <a:pt x="111821" y="193175"/>
                  <a:pt x="111821" y="195230"/>
                </a:cubicBezTo>
                <a:cubicBezTo>
                  <a:pt x="111821" y="197285"/>
                  <a:pt x="110973" y="199144"/>
                  <a:pt x="109635" y="200482"/>
                </a:cubicBezTo>
                <a:cubicBezTo>
                  <a:pt x="108298" y="201819"/>
                  <a:pt x="106439" y="202667"/>
                  <a:pt x="104384" y="202667"/>
                </a:cubicBezTo>
                <a:cubicBezTo>
                  <a:pt x="102329" y="202667"/>
                  <a:pt x="100469" y="201819"/>
                  <a:pt x="99132" y="200482"/>
                </a:cubicBezTo>
                <a:cubicBezTo>
                  <a:pt x="97794" y="199144"/>
                  <a:pt x="96979" y="197285"/>
                  <a:pt x="96979" y="195230"/>
                </a:cubicBezTo>
                <a:cubicBezTo>
                  <a:pt x="96979" y="193175"/>
                  <a:pt x="97794" y="191316"/>
                  <a:pt x="99132" y="189978"/>
                </a:cubicBezTo>
                <a:cubicBezTo>
                  <a:pt x="100534" y="188575"/>
                  <a:pt x="102426" y="187793"/>
                  <a:pt x="104384" y="187793"/>
                </a:cubicBezTo>
                <a:close/>
                <a:moveTo>
                  <a:pt x="149986" y="187793"/>
                </a:moveTo>
                <a:cubicBezTo>
                  <a:pt x="152041" y="187793"/>
                  <a:pt x="153901" y="188641"/>
                  <a:pt x="155238" y="189978"/>
                </a:cubicBezTo>
                <a:cubicBezTo>
                  <a:pt x="156575" y="191316"/>
                  <a:pt x="157391" y="193175"/>
                  <a:pt x="157391" y="195230"/>
                </a:cubicBezTo>
                <a:cubicBezTo>
                  <a:pt x="157391" y="197285"/>
                  <a:pt x="156575" y="199144"/>
                  <a:pt x="155238" y="200482"/>
                </a:cubicBezTo>
                <a:cubicBezTo>
                  <a:pt x="153901" y="201819"/>
                  <a:pt x="152041" y="202667"/>
                  <a:pt x="149986" y="202667"/>
                </a:cubicBezTo>
                <a:cubicBezTo>
                  <a:pt x="147931" y="202667"/>
                  <a:pt x="146072" y="201819"/>
                  <a:pt x="144734" y="200482"/>
                </a:cubicBezTo>
                <a:cubicBezTo>
                  <a:pt x="143364" y="199144"/>
                  <a:pt x="142549" y="197285"/>
                  <a:pt x="142549" y="195230"/>
                </a:cubicBezTo>
                <a:cubicBezTo>
                  <a:pt x="142549" y="193175"/>
                  <a:pt x="143364" y="191316"/>
                  <a:pt x="144734" y="189978"/>
                </a:cubicBezTo>
                <a:cubicBezTo>
                  <a:pt x="146137" y="188575"/>
                  <a:pt x="147996" y="187793"/>
                  <a:pt x="149986" y="187793"/>
                </a:cubicBezTo>
                <a:close/>
                <a:moveTo>
                  <a:pt x="58814" y="0"/>
                </a:moveTo>
                <a:cubicBezTo>
                  <a:pt x="55062" y="0"/>
                  <a:pt x="51670" y="1501"/>
                  <a:pt x="49223" y="3980"/>
                </a:cubicBezTo>
                <a:cubicBezTo>
                  <a:pt x="46777" y="6426"/>
                  <a:pt x="45244" y="9786"/>
                  <a:pt x="45244" y="13537"/>
                </a:cubicBezTo>
                <a:cubicBezTo>
                  <a:pt x="45244" y="17289"/>
                  <a:pt x="46777" y="20681"/>
                  <a:pt x="49223" y="23127"/>
                </a:cubicBezTo>
                <a:cubicBezTo>
                  <a:pt x="50985" y="24889"/>
                  <a:pt x="53236" y="26161"/>
                  <a:pt x="55747" y="26748"/>
                </a:cubicBezTo>
                <a:lnTo>
                  <a:pt x="55747" y="42341"/>
                </a:lnTo>
                <a:cubicBezTo>
                  <a:pt x="52355" y="42960"/>
                  <a:pt x="49321" y="44624"/>
                  <a:pt x="46973" y="46973"/>
                </a:cubicBezTo>
                <a:cubicBezTo>
                  <a:pt x="44624" y="49321"/>
                  <a:pt x="42960" y="52355"/>
                  <a:pt x="42341" y="55747"/>
                </a:cubicBezTo>
                <a:lnTo>
                  <a:pt x="26748" y="55747"/>
                </a:lnTo>
                <a:cubicBezTo>
                  <a:pt x="26161" y="53236"/>
                  <a:pt x="24889" y="50985"/>
                  <a:pt x="23127" y="49223"/>
                </a:cubicBezTo>
                <a:cubicBezTo>
                  <a:pt x="20681" y="46777"/>
                  <a:pt x="17289" y="45244"/>
                  <a:pt x="13537" y="45244"/>
                </a:cubicBezTo>
                <a:cubicBezTo>
                  <a:pt x="9786" y="45244"/>
                  <a:pt x="6426" y="46777"/>
                  <a:pt x="3980" y="49223"/>
                </a:cubicBezTo>
                <a:cubicBezTo>
                  <a:pt x="1501" y="51670"/>
                  <a:pt x="0" y="55062"/>
                  <a:pt x="0" y="58781"/>
                </a:cubicBezTo>
                <a:cubicBezTo>
                  <a:pt x="0" y="62532"/>
                  <a:pt x="1501" y="65925"/>
                  <a:pt x="3980" y="68371"/>
                </a:cubicBezTo>
                <a:cubicBezTo>
                  <a:pt x="6426" y="70818"/>
                  <a:pt x="9786" y="72318"/>
                  <a:pt x="13537" y="72318"/>
                </a:cubicBezTo>
                <a:cubicBezTo>
                  <a:pt x="17289" y="72318"/>
                  <a:pt x="20681" y="70818"/>
                  <a:pt x="23127" y="68371"/>
                </a:cubicBezTo>
                <a:cubicBezTo>
                  <a:pt x="24889" y="66610"/>
                  <a:pt x="26161" y="64359"/>
                  <a:pt x="26748" y="61847"/>
                </a:cubicBezTo>
                <a:lnTo>
                  <a:pt x="42047" y="61847"/>
                </a:lnTo>
                <a:lnTo>
                  <a:pt x="42047" y="78516"/>
                </a:lnTo>
                <a:lnTo>
                  <a:pt x="24041" y="78516"/>
                </a:lnTo>
                <a:cubicBezTo>
                  <a:pt x="22345" y="78516"/>
                  <a:pt x="20975" y="79919"/>
                  <a:pt x="20975" y="81582"/>
                </a:cubicBezTo>
                <a:cubicBezTo>
                  <a:pt x="20975" y="83279"/>
                  <a:pt x="22345" y="84649"/>
                  <a:pt x="24041" y="84649"/>
                </a:cubicBezTo>
                <a:lnTo>
                  <a:pt x="42047" y="84649"/>
                </a:lnTo>
                <a:lnTo>
                  <a:pt x="42047" y="101317"/>
                </a:lnTo>
                <a:lnTo>
                  <a:pt x="26748" y="101317"/>
                </a:lnTo>
                <a:cubicBezTo>
                  <a:pt x="26161" y="98806"/>
                  <a:pt x="24889" y="96555"/>
                  <a:pt x="23127" y="94826"/>
                </a:cubicBezTo>
                <a:cubicBezTo>
                  <a:pt x="20681" y="92379"/>
                  <a:pt x="17289" y="90846"/>
                  <a:pt x="13537" y="90846"/>
                </a:cubicBezTo>
                <a:cubicBezTo>
                  <a:pt x="9786" y="90846"/>
                  <a:pt x="6426" y="92379"/>
                  <a:pt x="3980" y="94826"/>
                </a:cubicBezTo>
                <a:cubicBezTo>
                  <a:pt x="1501" y="97272"/>
                  <a:pt x="0" y="100665"/>
                  <a:pt x="0" y="104384"/>
                </a:cubicBezTo>
                <a:cubicBezTo>
                  <a:pt x="0" y="108135"/>
                  <a:pt x="1501" y="111527"/>
                  <a:pt x="3980" y="113974"/>
                </a:cubicBezTo>
                <a:cubicBezTo>
                  <a:pt x="6426" y="116420"/>
                  <a:pt x="9786" y="117921"/>
                  <a:pt x="13537" y="117921"/>
                </a:cubicBezTo>
                <a:cubicBezTo>
                  <a:pt x="17289" y="117921"/>
                  <a:pt x="20681" y="116420"/>
                  <a:pt x="23127" y="113974"/>
                </a:cubicBezTo>
                <a:cubicBezTo>
                  <a:pt x="24889" y="112212"/>
                  <a:pt x="26161" y="109962"/>
                  <a:pt x="26748" y="107450"/>
                </a:cubicBezTo>
                <a:lnTo>
                  <a:pt x="42047" y="107450"/>
                </a:lnTo>
                <a:lnTo>
                  <a:pt x="42047" y="124119"/>
                </a:lnTo>
                <a:lnTo>
                  <a:pt x="24041" y="124119"/>
                </a:lnTo>
                <a:cubicBezTo>
                  <a:pt x="22345" y="124119"/>
                  <a:pt x="20975" y="125489"/>
                  <a:pt x="20975" y="127185"/>
                </a:cubicBezTo>
                <a:cubicBezTo>
                  <a:pt x="20975" y="128881"/>
                  <a:pt x="22345" y="130251"/>
                  <a:pt x="24041" y="130251"/>
                </a:cubicBezTo>
                <a:lnTo>
                  <a:pt x="42047" y="130251"/>
                </a:lnTo>
                <a:lnTo>
                  <a:pt x="42047" y="146920"/>
                </a:lnTo>
                <a:lnTo>
                  <a:pt x="26748" y="146920"/>
                </a:lnTo>
                <a:cubicBezTo>
                  <a:pt x="26161" y="144408"/>
                  <a:pt x="24889" y="142157"/>
                  <a:pt x="23127" y="140396"/>
                </a:cubicBezTo>
                <a:cubicBezTo>
                  <a:pt x="20681" y="137949"/>
                  <a:pt x="17289" y="136449"/>
                  <a:pt x="13537" y="136449"/>
                </a:cubicBezTo>
                <a:cubicBezTo>
                  <a:pt x="9786" y="136449"/>
                  <a:pt x="6426" y="137949"/>
                  <a:pt x="3980" y="140396"/>
                </a:cubicBezTo>
                <a:cubicBezTo>
                  <a:pt x="1501" y="142842"/>
                  <a:pt x="0" y="146235"/>
                  <a:pt x="0" y="149986"/>
                </a:cubicBezTo>
                <a:cubicBezTo>
                  <a:pt x="0" y="153705"/>
                  <a:pt x="1501" y="157097"/>
                  <a:pt x="3980" y="159544"/>
                </a:cubicBezTo>
                <a:cubicBezTo>
                  <a:pt x="6426" y="161990"/>
                  <a:pt x="9786" y="163523"/>
                  <a:pt x="13537" y="163523"/>
                </a:cubicBezTo>
                <a:cubicBezTo>
                  <a:pt x="17289" y="163523"/>
                  <a:pt x="20681" y="161990"/>
                  <a:pt x="23127" y="159544"/>
                </a:cubicBezTo>
                <a:cubicBezTo>
                  <a:pt x="24889" y="157782"/>
                  <a:pt x="26161" y="155564"/>
                  <a:pt x="26748" y="153020"/>
                </a:cubicBezTo>
                <a:lnTo>
                  <a:pt x="42341" y="153020"/>
                </a:lnTo>
                <a:cubicBezTo>
                  <a:pt x="42960" y="156412"/>
                  <a:pt x="44624" y="159446"/>
                  <a:pt x="46973" y="161795"/>
                </a:cubicBezTo>
                <a:cubicBezTo>
                  <a:pt x="49321" y="164143"/>
                  <a:pt x="52355" y="165807"/>
                  <a:pt x="55747" y="166427"/>
                </a:cubicBezTo>
                <a:lnTo>
                  <a:pt x="55747" y="182019"/>
                </a:lnTo>
                <a:cubicBezTo>
                  <a:pt x="53236" y="182606"/>
                  <a:pt x="50985" y="183878"/>
                  <a:pt x="49223" y="185640"/>
                </a:cubicBezTo>
                <a:cubicBezTo>
                  <a:pt x="46777" y="188086"/>
                  <a:pt x="45244" y="191479"/>
                  <a:pt x="45244" y="195230"/>
                </a:cubicBezTo>
                <a:cubicBezTo>
                  <a:pt x="45244" y="198981"/>
                  <a:pt x="46777" y="202341"/>
                  <a:pt x="49223" y="204788"/>
                </a:cubicBezTo>
                <a:cubicBezTo>
                  <a:pt x="51670" y="207267"/>
                  <a:pt x="55062" y="208767"/>
                  <a:pt x="58781" y="208767"/>
                </a:cubicBezTo>
                <a:cubicBezTo>
                  <a:pt x="62532" y="208767"/>
                  <a:pt x="65925" y="207267"/>
                  <a:pt x="68371" y="204788"/>
                </a:cubicBezTo>
                <a:cubicBezTo>
                  <a:pt x="70818" y="202341"/>
                  <a:pt x="72318" y="198981"/>
                  <a:pt x="72318" y="195230"/>
                </a:cubicBezTo>
                <a:cubicBezTo>
                  <a:pt x="72318" y="191479"/>
                  <a:pt x="70818" y="188086"/>
                  <a:pt x="68371" y="185640"/>
                </a:cubicBezTo>
                <a:cubicBezTo>
                  <a:pt x="66610" y="183878"/>
                  <a:pt x="64359" y="182606"/>
                  <a:pt x="61847" y="182019"/>
                </a:cubicBezTo>
                <a:lnTo>
                  <a:pt x="61847" y="166720"/>
                </a:lnTo>
                <a:lnTo>
                  <a:pt x="78516" y="166720"/>
                </a:lnTo>
                <a:lnTo>
                  <a:pt x="78516" y="184726"/>
                </a:lnTo>
                <a:cubicBezTo>
                  <a:pt x="78516" y="186423"/>
                  <a:pt x="79886" y="187793"/>
                  <a:pt x="81582" y="187793"/>
                </a:cubicBezTo>
                <a:cubicBezTo>
                  <a:pt x="83279" y="187793"/>
                  <a:pt x="84649" y="186423"/>
                  <a:pt x="84649" y="184726"/>
                </a:cubicBezTo>
                <a:lnTo>
                  <a:pt x="84649" y="166720"/>
                </a:lnTo>
                <a:lnTo>
                  <a:pt x="101317" y="166720"/>
                </a:lnTo>
                <a:lnTo>
                  <a:pt x="101317" y="182019"/>
                </a:lnTo>
                <a:cubicBezTo>
                  <a:pt x="98806" y="182606"/>
                  <a:pt x="96555" y="183878"/>
                  <a:pt x="94826" y="185640"/>
                </a:cubicBezTo>
                <a:cubicBezTo>
                  <a:pt x="92379" y="188086"/>
                  <a:pt x="90846" y="191479"/>
                  <a:pt x="90846" y="195230"/>
                </a:cubicBezTo>
                <a:cubicBezTo>
                  <a:pt x="90846" y="198981"/>
                  <a:pt x="92379" y="202341"/>
                  <a:pt x="94826" y="204788"/>
                </a:cubicBezTo>
                <a:cubicBezTo>
                  <a:pt x="97272" y="207267"/>
                  <a:pt x="100665" y="208767"/>
                  <a:pt x="104384" y="208767"/>
                </a:cubicBezTo>
                <a:cubicBezTo>
                  <a:pt x="108135" y="208767"/>
                  <a:pt x="111527" y="207267"/>
                  <a:pt x="113974" y="204788"/>
                </a:cubicBezTo>
                <a:cubicBezTo>
                  <a:pt x="116420" y="202341"/>
                  <a:pt x="117921" y="198981"/>
                  <a:pt x="117921" y="195230"/>
                </a:cubicBezTo>
                <a:cubicBezTo>
                  <a:pt x="117921" y="191479"/>
                  <a:pt x="116420" y="188086"/>
                  <a:pt x="113974" y="185640"/>
                </a:cubicBezTo>
                <a:cubicBezTo>
                  <a:pt x="112212" y="183878"/>
                  <a:pt x="109962" y="182606"/>
                  <a:pt x="107450" y="182019"/>
                </a:cubicBezTo>
                <a:lnTo>
                  <a:pt x="107450" y="166720"/>
                </a:lnTo>
                <a:lnTo>
                  <a:pt x="124119" y="166720"/>
                </a:lnTo>
                <a:lnTo>
                  <a:pt x="124119" y="184726"/>
                </a:lnTo>
                <a:cubicBezTo>
                  <a:pt x="124119" y="186423"/>
                  <a:pt x="125489" y="187793"/>
                  <a:pt x="127185" y="187793"/>
                </a:cubicBezTo>
                <a:cubicBezTo>
                  <a:pt x="128881" y="187793"/>
                  <a:pt x="130251" y="186423"/>
                  <a:pt x="130251" y="184726"/>
                </a:cubicBezTo>
                <a:lnTo>
                  <a:pt x="130251" y="166720"/>
                </a:lnTo>
                <a:lnTo>
                  <a:pt x="146920" y="166720"/>
                </a:lnTo>
                <a:lnTo>
                  <a:pt x="146920" y="182019"/>
                </a:lnTo>
                <a:cubicBezTo>
                  <a:pt x="144408" y="182606"/>
                  <a:pt x="142157" y="183878"/>
                  <a:pt x="140396" y="185640"/>
                </a:cubicBezTo>
                <a:cubicBezTo>
                  <a:pt x="137949" y="188086"/>
                  <a:pt x="136449" y="191479"/>
                  <a:pt x="136449" y="195230"/>
                </a:cubicBezTo>
                <a:cubicBezTo>
                  <a:pt x="136449" y="198981"/>
                  <a:pt x="137949" y="202341"/>
                  <a:pt x="140396" y="204788"/>
                </a:cubicBezTo>
                <a:cubicBezTo>
                  <a:pt x="142842" y="207267"/>
                  <a:pt x="146235" y="208767"/>
                  <a:pt x="149986" y="208767"/>
                </a:cubicBezTo>
                <a:cubicBezTo>
                  <a:pt x="153705" y="208767"/>
                  <a:pt x="157097" y="207267"/>
                  <a:pt x="159544" y="204788"/>
                </a:cubicBezTo>
                <a:cubicBezTo>
                  <a:pt x="161990" y="202341"/>
                  <a:pt x="163523" y="198981"/>
                  <a:pt x="163523" y="195230"/>
                </a:cubicBezTo>
                <a:cubicBezTo>
                  <a:pt x="163523" y="191479"/>
                  <a:pt x="161990" y="188086"/>
                  <a:pt x="159544" y="185640"/>
                </a:cubicBezTo>
                <a:cubicBezTo>
                  <a:pt x="157782" y="183878"/>
                  <a:pt x="155564" y="182606"/>
                  <a:pt x="153020" y="182019"/>
                </a:cubicBezTo>
                <a:lnTo>
                  <a:pt x="153020" y="166427"/>
                </a:lnTo>
                <a:cubicBezTo>
                  <a:pt x="156412" y="165807"/>
                  <a:pt x="159446" y="164143"/>
                  <a:pt x="161795" y="161795"/>
                </a:cubicBezTo>
                <a:cubicBezTo>
                  <a:pt x="164143" y="159446"/>
                  <a:pt x="165807" y="156412"/>
                  <a:pt x="166427" y="153020"/>
                </a:cubicBezTo>
                <a:lnTo>
                  <a:pt x="182019" y="153020"/>
                </a:lnTo>
                <a:cubicBezTo>
                  <a:pt x="182606" y="155564"/>
                  <a:pt x="183878" y="157782"/>
                  <a:pt x="185640" y="159544"/>
                </a:cubicBezTo>
                <a:cubicBezTo>
                  <a:pt x="188086" y="161990"/>
                  <a:pt x="191479" y="163523"/>
                  <a:pt x="195230" y="163523"/>
                </a:cubicBezTo>
                <a:cubicBezTo>
                  <a:pt x="198981" y="163523"/>
                  <a:pt x="202341" y="161990"/>
                  <a:pt x="204788" y="159544"/>
                </a:cubicBezTo>
                <a:cubicBezTo>
                  <a:pt x="207267" y="157097"/>
                  <a:pt x="208767" y="153705"/>
                  <a:pt x="208767" y="149986"/>
                </a:cubicBezTo>
                <a:cubicBezTo>
                  <a:pt x="208767" y="146235"/>
                  <a:pt x="207267" y="142842"/>
                  <a:pt x="204788" y="140396"/>
                </a:cubicBezTo>
                <a:cubicBezTo>
                  <a:pt x="202341" y="137949"/>
                  <a:pt x="198981" y="136449"/>
                  <a:pt x="195230" y="136449"/>
                </a:cubicBezTo>
                <a:cubicBezTo>
                  <a:pt x="191479" y="136449"/>
                  <a:pt x="188086" y="137949"/>
                  <a:pt x="185640" y="140396"/>
                </a:cubicBezTo>
                <a:cubicBezTo>
                  <a:pt x="183878" y="142157"/>
                  <a:pt x="182606" y="144408"/>
                  <a:pt x="182019" y="146920"/>
                </a:cubicBezTo>
                <a:lnTo>
                  <a:pt x="166720" y="146920"/>
                </a:lnTo>
                <a:lnTo>
                  <a:pt x="166720" y="130251"/>
                </a:lnTo>
                <a:lnTo>
                  <a:pt x="184726" y="130251"/>
                </a:lnTo>
                <a:cubicBezTo>
                  <a:pt x="186423" y="130251"/>
                  <a:pt x="187793" y="128881"/>
                  <a:pt x="187793" y="127185"/>
                </a:cubicBezTo>
                <a:cubicBezTo>
                  <a:pt x="187793" y="125489"/>
                  <a:pt x="186423" y="124119"/>
                  <a:pt x="184726" y="124119"/>
                </a:cubicBezTo>
                <a:lnTo>
                  <a:pt x="166720" y="124119"/>
                </a:lnTo>
                <a:lnTo>
                  <a:pt x="166720" y="107450"/>
                </a:lnTo>
                <a:lnTo>
                  <a:pt x="182019" y="107450"/>
                </a:lnTo>
                <a:cubicBezTo>
                  <a:pt x="182606" y="109962"/>
                  <a:pt x="183878" y="112212"/>
                  <a:pt x="185640" y="113974"/>
                </a:cubicBezTo>
                <a:cubicBezTo>
                  <a:pt x="188086" y="116420"/>
                  <a:pt x="191479" y="117921"/>
                  <a:pt x="195230" y="117921"/>
                </a:cubicBezTo>
                <a:cubicBezTo>
                  <a:pt x="198981" y="117921"/>
                  <a:pt x="202341" y="116420"/>
                  <a:pt x="204788" y="113974"/>
                </a:cubicBezTo>
                <a:cubicBezTo>
                  <a:pt x="207267" y="111527"/>
                  <a:pt x="208767" y="108135"/>
                  <a:pt x="208767" y="104384"/>
                </a:cubicBezTo>
                <a:cubicBezTo>
                  <a:pt x="208767" y="100665"/>
                  <a:pt x="207267" y="97272"/>
                  <a:pt x="204820" y="94826"/>
                </a:cubicBezTo>
                <a:cubicBezTo>
                  <a:pt x="202341" y="92379"/>
                  <a:pt x="198981" y="90846"/>
                  <a:pt x="195230" y="90846"/>
                </a:cubicBezTo>
                <a:cubicBezTo>
                  <a:pt x="191479" y="90846"/>
                  <a:pt x="188086" y="92379"/>
                  <a:pt x="185640" y="94826"/>
                </a:cubicBezTo>
                <a:cubicBezTo>
                  <a:pt x="183878" y="96555"/>
                  <a:pt x="182606" y="98806"/>
                  <a:pt x="182019" y="101317"/>
                </a:cubicBezTo>
                <a:lnTo>
                  <a:pt x="166720" y="101317"/>
                </a:lnTo>
                <a:lnTo>
                  <a:pt x="166720" y="84649"/>
                </a:lnTo>
                <a:lnTo>
                  <a:pt x="184726" y="84649"/>
                </a:lnTo>
                <a:cubicBezTo>
                  <a:pt x="186423" y="84649"/>
                  <a:pt x="187793" y="83279"/>
                  <a:pt x="187793" y="81582"/>
                </a:cubicBezTo>
                <a:cubicBezTo>
                  <a:pt x="187793" y="79919"/>
                  <a:pt x="186423" y="78516"/>
                  <a:pt x="184726" y="78516"/>
                </a:cubicBezTo>
                <a:lnTo>
                  <a:pt x="166720" y="78516"/>
                </a:lnTo>
                <a:lnTo>
                  <a:pt x="166720" y="61847"/>
                </a:lnTo>
                <a:lnTo>
                  <a:pt x="182019" y="61847"/>
                </a:lnTo>
                <a:cubicBezTo>
                  <a:pt x="182606" y="64359"/>
                  <a:pt x="183878" y="66610"/>
                  <a:pt x="185640" y="68371"/>
                </a:cubicBezTo>
                <a:cubicBezTo>
                  <a:pt x="188086" y="70818"/>
                  <a:pt x="191479" y="72318"/>
                  <a:pt x="195230" y="72318"/>
                </a:cubicBezTo>
                <a:cubicBezTo>
                  <a:pt x="198981" y="72318"/>
                  <a:pt x="202341" y="70818"/>
                  <a:pt x="204820" y="68371"/>
                </a:cubicBezTo>
                <a:cubicBezTo>
                  <a:pt x="207267" y="65925"/>
                  <a:pt x="208767" y="62532"/>
                  <a:pt x="208767" y="58814"/>
                </a:cubicBezTo>
                <a:cubicBezTo>
                  <a:pt x="208767" y="55062"/>
                  <a:pt x="207267" y="51670"/>
                  <a:pt x="204820" y="49223"/>
                </a:cubicBezTo>
                <a:cubicBezTo>
                  <a:pt x="202341" y="46777"/>
                  <a:pt x="198981" y="45244"/>
                  <a:pt x="195230" y="45244"/>
                </a:cubicBezTo>
                <a:cubicBezTo>
                  <a:pt x="191479" y="45244"/>
                  <a:pt x="188086" y="46777"/>
                  <a:pt x="185640" y="49223"/>
                </a:cubicBezTo>
                <a:cubicBezTo>
                  <a:pt x="183878" y="50985"/>
                  <a:pt x="182606" y="53236"/>
                  <a:pt x="182019" y="55747"/>
                </a:cubicBezTo>
                <a:lnTo>
                  <a:pt x="166427" y="55747"/>
                </a:lnTo>
                <a:cubicBezTo>
                  <a:pt x="165807" y="52355"/>
                  <a:pt x="164143" y="49321"/>
                  <a:pt x="161795" y="46973"/>
                </a:cubicBezTo>
                <a:cubicBezTo>
                  <a:pt x="159446" y="44624"/>
                  <a:pt x="156412" y="42960"/>
                  <a:pt x="153020" y="42341"/>
                </a:cubicBezTo>
                <a:lnTo>
                  <a:pt x="153020" y="26748"/>
                </a:lnTo>
                <a:cubicBezTo>
                  <a:pt x="155564" y="26161"/>
                  <a:pt x="157782" y="24889"/>
                  <a:pt x="159544" y="23127"/>
                </a:cubicBezTo>
                <a:cubicBezTo>
                  <a:pt x="161990" y="20681"/>
                  <a:pt x="163523" y="17289"/>
                  <a:pt x="163523" y="13537"/>
                </a:cubicBezTo>
                <a:cubicBezTo>
                  <a:pt x="163523" y="9786"/>
                  <a:pt x="161990" y="6426"/>
                  <a:pt x="159544" y="3980"/>
                </a:cubicBezTo>
                <a:cubicBezTo>
                  <a:pt x="157097" y="1501"/>
                  <a:pt x="153705" y="0"/>
                  <a:pt x="149986" y="0"/>
                </a:cubicBezTo>
                <a:cubicBezTo>
                  <a:pt x="146235" y="0"/>
                  <a:pt x="142842" y="1501"/>
                  <a:pt x="140396" y="3980"/>
                </a:cubicBezTo>
                <a:cubicBezTo>
                  <a:pt x="137949" y="6426"/>
                  <a:pt x="136449" y="9786"/>
                  <a:pt x="136449" y="13537"/>
                </a:cubicBezTo>
                <a:cubicBezTo>
                  <a:pt x="136449" y="17289"/>
                  <a:pt x="137949" y="20681"/>
                  <a:pt x="140396" y="23127"/>
                </a:cubicBezTo>
                <a:cubicBezTo>
                  <a:pt x="142157" y="24889"/>
                  <a:pt x="144408" y="26161"/>
                  <a:pt x="146920" y="26748"/>
                </a:cubicBezTo>
                <a:lnTo>
                  <a:pt x="146920" y="42047"/>
                </a:lnTo>
                <a:lnTo>
                  <a:pt x="130251" y="42047"/>
                </a:lnTo>
                <a:lnTo>
                  <a:pt x="130251" y="24041"/>
                </a:lnTo>
                <a:cubicBezTo>
                  <a:pt x="130251" y="22345"/>
                  <a:pt x="128881" y="20975"/>
                  <a:pt x="127185" y="20975"/>
                </a:cubicBezTo>
                <a:cubicBezTo>
                  <a:pt x="125489" y="20975"/>
                  <a:pt x="124119" y="22345"/>
                  <a:pt x="124119" y="24041"/>
                </a:cubicBezTo>
                <a:lnTo>
                  <a:pt x="124119" y="42047"/>
                </a:lnTo>
                <a:lnTo>
                  <a:pt x="107450" y="42047"/>
                </a:lnTo>
                <a:lnTo>
                  <a:pt x="107450" y="26748"/>
                </a:lnTo>
                <a:cubicBezTo>
                  <a:pt x="109962" y="26161"/>
                  <a:pt x="112212" y="24889"/>
                  <a:pt x="113974" y="23127"/>
                </a:cubicBezTo>
                <a:cubicBezTo>
                  <a:pt x="116420" y="20681"/>
                  <a:pt x="117921" y="17289"/>
                  <a:pt x="117921" y="13537"/>
                </a:cubicBezTo>
                <a:cubicBezTo>
                  <a:pt x="117921" y="9786"/>
                  <a:pt x="116420" y="6426"/>
                  <a:pt x="113974" y="3980"/>
                </a:cubicBezTo>
                <a:cubicBezTo>
                  <a:pt x="111527" y="1501"/>
                  <a:pt x="108135" y="0"/>
                  <a:pt x="104384" y="0"/>
                </a:cubicBezTo>
                <a:cubicBezTo>
                  <a:pt x="100665" y="0"/>
                  <a:pt x="97272" y="1501"/>
                  <a:pt x="94826" y="3980"/>
                </a:cubicBezTo>
                <a:cubicBezTo>
                  <a:pt x="92379" y="6426"/>
                  <a:pt x="90846" y="9786"/>
                  <a:pt x="90846" y="13537"/>
                </a:cubicBezTo>
                <a:cubicBezTo>
                  <a:pt x="90846" y="17289"/>
                  <a:pt x="92379" y="20681"/>
                  <a:pt x="94826" y="23127"/>
                </a:cubicBezTo>
                <a:cubicBezTo>
                  <a:pt x="96555" y="24889"/>
                  <a:pt x="98806" y="26161"/>
                  <a:pt x="101317" y="26748"/>
                </a:cubicBezTo>
                <a:lnTo>
                  <a:pt x="101317" y="42047"/>
                </a:lnTo>
                <a:lnTo>
                  <a:pt x="84649" y="42047"/>
                </a:lnTo>
                <a:lnTo>
                  <a:pt x="84649" y="24041"/>
                </a:lnTo>
                <a:cubicBezTo>
                  <a:pt x="84649" y="22345"/>
                  <a:pt x="83279" y="20975"/>
                  <a:pt x="81582" y="20975"/>
                </a:cubicBezTo>
                <a:cubicBezTo>
                  <a:pt x="79919" y="20975"/>
                  <a:pt x="78516" y="22345"/>
                  <a:pt x="78516" y="24041"/>
                </a:cubicBezTo>
                <a:lnTo>
                  <a:pt x="78516" y="42047"/>
                </a:lnTo>
                <a:lnTo>
                  <a:pt x="61847" y="42047"/>
                </a:lnTo>
                <a:lnTo>
                  <a:pt x="61847" y="26748"/>
                </a:lnTo>
                <a:cubicBezTo>
                  <a:pt x="64359" y="26161"/>
                  <a:pt x="66610" y="24889"/>
                  <a:pt x="68371" y="23127"/>
                </a:cubicBezTo>
                <a:cubicBezTo>
                  <a:pt x="70818" y="20681"/>
                  <a:pt x="72318" y="17289"/>
                  <a:pt x="72318" y="13537"/>
                </a:cubicBezTo>
                <a:cubicBezTo>
                  <a:pt x="72318" y="9786"/>
                  <a:pt x="70818" y="6426"/>
                  <a:pt x="68371" y="3980"/>
                </a:cubicBezTo>
                <a:cubicBezTo>
                  <a:pt x="65925" y="1501"/>
                  <a:pt x="62532" y="0"/>
                  <a:pt x="58814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7FD"/>
              </a:solidFill>
            </a:endParaRPr>
          </a:p>
        </p:txBody>
      </p:sp>
      <p:sp>
        <p:nvSpPr>
          <p:cNvPr id="9" name="Google Shape;638;p36">
            <a:extLst>
              <a:ext uri="{FF2B5EF4-FFF2-40B4-BE49-F238E27FC236}">
                <a16:creationId xmlns:a16="http://schemas.microsoft.com/office/drawing/2014/main" id="{87826B5D-46FE-4BCE-93CD-82C5D7704372}"/>
              </a:ext>
            </a:extLst>
          </p:cNvPr>
          <p:cNvSpPr/>
          <p:nvPr/>
        </p:nvSpPr>
        <p:spPr>
          <a:xfrm>
            <a:off x="7105869" y="3509191"/>
            <a:ext cx="933081" cy="846047"/>
          </a:xfrm>
          <a:custGeom>
            <a:avLst/>
            <a:gdLst/>
            <a:ahLst/>
            <a:cxnLst/>
            <a:rect l="l" t="t" r="r" b="b"/>
            <a:pathLst>
              <a:path w="228977" h="207619" extrusionOk="0">
                <a:moveTo>
                  <a:pt x="114488" y="6691"/>
                </a:moveTo>
                <a:cubicBezTo>
                  <a:pt x="125543" y="6691"/>
                  <a:pt x="135633" y="11235"/>
                  <a:pt x="142896" y="18534"/>
                </a:cubicBezTo>
                <a:cubicBezTo>
                  <a:pt x="150194" y="25832"/>
                  <a:pt x="154738" y="35886"/>
                  <a:pt x="154738" y="46941"/>
                </a:cubicBezTo>
                <a:lnTo>
                  <a:pt x="154738" y="71520"/>
                </a:lnTo>
                <a:lnTo>
                  <a:pt x="142967" y="71520"/>
                </a:lnTo>
                <a:lnTo>
                  <a:pt x="142967" y="46941"/>
                </a:lnTo>
                <a:cubicBezTo>
                  <a:pt x="142967" y="40680"/>
                  <a:pt x="140928" y="34884"/>
                  <a:pt x="137457" y="30161"/>
                </a:cubicBezTo>
                <a:cubicBezTo>
                  <a:pt x="133880" y="25296"/>
                  <a:pt x="128835" y="21610"/>
                  <a:pt x="123003" y="19786"/>
                </a:cubicBezTo>
                <a:cubicBezTo>
                  <a:pt x="122668" y="19676"/>
                  <a:pt x="122327" y="19624"/>
                  <a:pt x="121991" y="19624"/>
                </a:cubicBezTo>
                <a:cubicBezTo>
                  <a:pt x="120573" y="19624"/>
                  <a:pt x="119244" y="20551"/>
                  <a:pt x="118781" y="21968"/>
                </a:cubicBezTo>
                <a:cubicBezTo>
                  <a:pt x="118245" y="23757"/>
                  <a:pt x="119247" y="25618"/>
                  <a:pt x="121000" y="26190"/>
                </a:cubicBezTo>
                <a:cubicBezTo>
                  <a:pt x="125472" y="27585"/>
                  <a:pt x="129336" y="30412"/>
                  <a:pt x="132055" y="34097"/>
                </a:cubicBezTo>
                <a:cubicBezTo>
                  <a:pt x="134702" y="37710"/>
                  <a:pt x="136277" y="42147"/>
                  <a:pt x="136277" y="46941"/>
                </a:cubicBezTo>
                <a:lnTo>
                  <a:pt x="136277" y="71520"/>
                </a:lnTo>
                <a:lnTo>
                  <a:pt x="92735" y="71520"/>
                </a:lnTo>
                <a:lnTo>
                  <a:pt x="92735" y="46941"/>
                </a:lnTo>
                <a:cubicBezTo>
                  <a:pt x="92735" y="42147"/>
                  <a:pt x="94274" y="37710"/>
                  <a:pt x="96921" y="34097"/>
                </a:cubicBezTo>
                <a:cubicBezTo>
                  <a:pt x="99640" y="30412"/>
                  <a:pt x="103504" y="27585"/>
                  <a:pt x="107977" y="26190"/>
                </a:cubicBezTo>
                <a:cubicBezTo>
                  <a:pt x="109766" y="25618"/>
                  <a:pt x="110732" y="23757"/>
                  <a:pt x="110195" y="21968"/>
                </a:cubicBezTo>
                <a:cubicBezTo>
                  <a:pt x="109732" y="20551"/>
                  <a:pt x="108427" y="19624"/>
                  <a:pt x="106999" y="19624"/>
                </a:cubicBezTo>
                <a:cubicBezTo>
                  <a:pt x="106660" y="19624"/>
                  <a:pt x="106315" y="19676"/>
                  <a:pt x="105973" y="19786"/>
                </a:cubicBezTo>
                <a:cubicBezTo>
                  <a:pt x="100141" y="21610"/>
                  <a:pt x="95097" y="25296"/>
                  <a:pt x="91519" y="30161"/>
                </a:cubicBezTo>
                <a:cubicBezTo>
                  <a:pt x="88084" y="34884"/>
                  <a:pt x="86009" y="40680"/>
                  <a:pt x="86009" y="46941"/>
                </a:cubicBezTo>
                <a:lnTo>
                  <a:pt x="86009" y="71520"/>
                </a:lnTo>
                <a:lnTo>
                  <a:pt x="74238" y="71520"/>
                </a:lnTo>
                <a:lnTo>
                  <a:pt x="74238" y="46941"/>
                </a:lnTo>
                <a:cubicBezTo>
                  <a:pt x="74238" y="35886"/>
                  <a:pt x="78782" y="25832"/>
                  <a:pt x="86081" y="18534"/>
                </a:cubicBezTo>
                <a:cubicBezTo>
                  <a:pt x="93379" y="11235"/>
                  <a:pt x="103433" y="6691"/>
                  <a:pt x="114488" y="6691"/>
                </a:cubicBezTo>
                <a:close/>
                <a:moveTo>
                  <a:pt x="16350" y="63613"/>
                </a:moveTo>
                <a:cubicBezTo>
                  <a:pt x="18998" y="63613"/>
                  <a:pt x="21431" y="64687"/>
                  <a:pt x="23148" y="66440"/>
                </a:cubicBezTo>
                <a:cubicBezTo>
                  <a:pt x="24901" y="68157"/>
                  <a:pt x="25975" y="70554"/>
                  <a:pt x="25975" y="73238"/>
                </a:cubicBezTo>
                <a:cubicBezTo>
                  <a:pt x="25975" y="75885"/>
                  <a:pt x="24901" y="78318"/>
                  <a:pt x="23148" y="80035"/>
                </a:cubicBezTo>
                <a:cubicBezTo>
                  <a:pt x="21431" y="81788"/>
                  <a:pt x="18998" y="82862"/>
                  <a:pt x="16350" y="82862"/>
                </a:cubicBezTo>
                <a:cubicBezTo>
                  <a:pt x="13667" y="82862"/>
                  <a:pt x="11270" y="81788"/>
                  <a:pt x="9517" y="80035"/>
                </a:cubicBezTo>
                <a:cubicBezTo>
                  <a:pt x="7800" y="78318"/>
                  <a:pt x="6690" y="75885"/>
                  <a:pt x="6690" y="73238"/>
                </a:cubicBezTo>
                <a:cubicBezTo>
                  <a:pt x="6690" y="70554"/>
                  <a:pt x="7800" y="68157"/>
                  <a:pt x="9517" y="66440"/>
                </a:cubicBezTo>
                <a:cubicBezTo>
                  <a:pt x="11270" y="64687"/>
                  <a:pt x="13667" y="63613"/>
                  <a:pt x="16350" y="63613"/>
                </a:cubicBezTo>
                <a:close/>
                <a:moveTo>
                  <a:pt x="212626" y="63613"/>
                </a:moveTo>
                <a:cubicBezTo>
                  <a:pt x="215309" y="63613"/>
                  <a:pt x="217706" y="64687"/>
                  <a:pt x="219460" y="66440"/>
                </a:cubicBezTo>
                <a:cubicBezTo>
                  <a:pt x="221177" y="68157"/>
                  <a:pt x="222286" y="70554"/>
                  <a:pt x="222286" y="73238"/>
                </a:cubicBezTo>
                <a:cubicBezTo>
                  <a:pt x="222286" y="75885"/>
                  <a:pt x="221177" y="78318"/>
                  <a:pt x="219460" y="80035"/>
                </a:cubicBezTo>
                <a:cubicBezTo>
                  <a:pt x="217706" y="81788"/>
                  <a:pt x="215309" y="82862"/>
                  <a:pt x="212626" y="82862"/>
                </a:cubicBezTo>
                <a:cubicBezTo>
                  <a:pt x="209978" y="82862"/>
                  <a:pt x="207546" y="81788"/>
                  <a:pt x="205828" y="80035"/>
                </a:cubicBezTo>
                <a:cubicBezTo>
                  <a:pt x="204075" y="78318"/>
                  <a:pt x="203002" y="75885"/>
                  <a:pt x="203002" y="73238"/>
                </a:cubicBezTo>
                <a:cubicBezTo>
                  <a:pt x="203002" y="70554"/>
                  <a:pt x="204075" y="68157"/>
                  <a:pt x="205828" y="66440"/>
                </a:cubicBezTo>
                <a:cubicBezTo>
                  <a:pt x="207546" y="64687"/>
                  <a:pt x="209978" y="63613"/>
                  <a:pt x="212626" y="63613"/>
                </a:cubicBezTo>
                <a:close/>
                <a:moveTo>
                  <a:pt x="76743" y="107799"/>
                </a:moveTo>
                <a:cubicBezTo>
                  <a:pt x="72736" y="113988"/>
                  <a:pt x="70196" y="121180"/>
                  <a:pt x="69623" y="128908"/>
                </a:cubicBezTo>
                <a:lnTo>
                  <a:pt x="59462" y="128908"/>
                </a:lnTo>
                <a:lnTo>
                  <a:pt x="59462" y="107799"/>
                </a:lnTo>
                <a:close/>
                <a:moveTo>
                  <a:pt x="122717" y="115849"/>
                </a:moveTo>
                <a:cubicBezTo>
                  <a:pt x="124542" y="115849"/>
                  <a:pt x="126187" y="116600"/>
                  <a:pt x="127368" y="117781"/>
                </a:cubicBezTo>
                <a:cubicBezTo>
                  <a:pt x="128585" y="118962"/>
                  <a:pt x="129300" y="120572"/>
                  <a:pt x="129300" y="122396"/>
                </a:cubicBezTo>
                <a:cubicBezTo>
                  <a:pt x="129300" y="124185"/>
                  <a:pt x="128585" y="125795"/>
                  <a:pt x="127368" y="127012"/>
                </a:cubicBezTo>
                <a:cubicBezTo>
                  <a:pt x="126187" y="128192"/>
                  <a:pt x="124542" y="128908"/>
                  <a:pt x="122717" y="128908"/>
                </a:cubicBezTo>
                <a:lnTo>
                  <a:pt x="105973" y="128908"/>
                </a:lnTo>
                <a:lnTo>
                  <a:pt x="105973" y="115849"/>
                </a:lnTo>
                <a:close/>
                <a:moveTo>
                  <a:pt x="169514" y="107799"/>
                </a:moveTo>
                <a:lnTo>
                  <a:pt x="169514" y="128908"/>
                </a:lnTo>
                <a:lnTo>
                  <a:pt x="159353" y="128908"/>
                </a:lnTo>
                <a:cubicBezTo>
                  <a:pt x="158781" y="121180"/>
                  <a:pt x="156241" y="113988"/>
                  <a:pt x="152233" y="107799"/>
                </a:cubicBezTo>
                <a:close/>
                <a:moveTo>
                  <a:pt x="16350" y="122647"/>
                </a:moveTo>
                <a:cubicBezTo>
                  <a:pt x="18998" y="122647"/>
                  <a:pt x="21431" y="123720"/>
                  <a:pt x="23148" y="125437"/>
                </a:cubicBezTo>
                <a:cubicBezTo>
                  <a:pt x="24901" y="127190"/>
                  <a:pt x="25975" y="129623"/>
                  <a:pt x="25975" y="132271"/>
                </a:cubicBezTo>
                <a:cubicBezTo>
                  <a:pt x="25975" y="134918"/>
                  <a:pt x="24901" y="137315"/>
                  <a:pt x="23148" y="139069"/>
                </a:cubicBezTo>
                <a:cubicBezTo>
                  <a:pt x="21431" y="140822"/>
                  <a:pt x="18998" y="141895"/>
                  <a:pt x="16350" y="141895"/>
                </a:cubicBezTo>
                <a:cubicBezTo>
                  <a:pt x="13667" y="141895"/>
                  <a:pt x="11270" y="140822"/>
                  <a:pt x="9517" y="139069"/>
                </a:cubicBezTo>
                <a:cubicBezTo>
                  <a:pt x="7800" y="137315"/>
                  <a:pt x="6690" y="134918"/>
                  <a:pt x="6690" y="132271"/>
                </a:cubicBezTo>
                <a:cubicBezTo>
                  <a:pt x="6690" y="129623"/>
                  <a:pt x="7800" y="127190"/>
                  <a:pt x="9517" y="125437"/>
                </a:cubicBezTo>
                <a:cubicBezTo>
                  <a:pt x="11270" y="123720"/>
                  <a:pt x="13667" y="122647"/>
                  <a:pt x="16350" y="122647"/>
                </a:cubicBezTo>
                <a:close/>
                <a:moveTo>
                  <a:pt x="212626" y="122647"/>
                </a:moveTo>
                <a:cubicBezTo>
                  <a:pt x="215309" y="122647"/>
                  <a:pt x="217706" y="123720"/>
                  <a:pt x="219460" y="125437"/>
                </a:cubicBezTo>
                <a:cubicBezTo>
                  <a:pt x="221177" y="127190"/>
                  <a:pt x="222286" y="129623"/>
                  <a:pt x="222286" y="132271"/>
                </a:cubicBezTo>
                <a:cubicBezTo>
                  <a:pt x="222286" y="134918"/>
                  <a:pt x="221177" y="137315"/>
                  <a:pt x="219460" y="139069"/>
                </a:cubicBezTo>
                <a:cubicBezTo>
                  <a:pt x="217706" y="140822"/>
                  <a:pt x="215309" y="141895"/>
                  <a:pt x="212626" y="141895"/>
                </a:cubicBezTo>
                <a:cubicBezTo>
                  <a:pt x="209978" y="141895"/>
                  <a:pt x="207546" y="140822"/>
                  <a:pt x="205828" y="139069"/>
                </a:cubicBezTo>
                <a:cubicBezTo>
                  <a:pt x="204075" y="137315"/>
                  <a:pt x="203002" y="134918"/>
                  <a:pt x="203002" y="132271"/>
                </a:cubicBezTo>
                <a:cubicBezTo>
                  <a:pt x="203002" y="129623"/>
                  <a:pt x="204075" y="127190"/>
                  <a:pt x="205828" y="125437"/>
                </a:cubicBezTo>
                <a:cubicBezTo>
                  <a:pt x="207546" y="123720"/>
                  <a:pt x="209978" y="122647"/>
                  <a:pt x="212626" y="122647"/>
                </a:cubicBezTo>
                <a:close/>
                <a:moveTo>
                  <a:pt x="122717" y="135598"/>
                </a:moveTo>
                <a:cubicBezTo>
                  <a:pt x="124542" y="135598"/>
                  <a:pt x="126187" y="136349"/>
                  <a:pt x="127368" y="137530"/>
                </a:cubicBezTo>
                <a:cubicBezTo>
                  <a:pt x="128585" y="138711"/>
                  <a:pt x="129300" y="140357"/>
                  <a:pt x="129300" y="142145"/>
                </a:cubicBezTo>
                <a:cubicBezTo>
                  <a:pt x="129300" y="143934"/>
                  <a:pt x="128585" y="145580"/>
                  <a:pt x="127368" y="146761"/>
                </a:cubicBezTo>
                <a:cubicBezTo>
                  <a:pt x="126187" y="147941"/>
                  <a:pt x="124542" y="148657"/>
                  <a:pt x="122717" y="148657"/>
                </a:cubicBezTo>
                <a:lnTo>
                  <a:pt x="105973" y="148657"/>
                </a:lnTo>
                <a:lnTo>
                  <a:pt x="105973" y="135598"/>
                </a:lnTo>
                <a:close/>
                <a:moveTo>
                  <a:pt x="69623" y="135634"/>
                </a:moveTo>
                <a:cubicBezTo>
                  <a:pt x="70196" y="143362"/>
                  <a:pt x="72700" y="150553"/>
                  <a:pt x="76707" y="156707"/>
                </a:cubicBezTo>
                <a:lnTo>
                  <a:pt x="59462" y="156707"/>
                </a:lnTo>
                <a:lnTo>
                  <a:pt x="59462" y="135634"/>
                </a:lnTo>
                <a:close/>
                <a:moveTo>
                  <a:pt x="169514" y="135634"/>
                </a:moveTo>
                <a:lnTo>
                  <a:pt x="169514" y="156707"/>
                </a:lnTo>
                <a:lnTo>
                  <a:pt x="152269" y="156707"/>
                </a:lnTo>
                <a:cubicBezTo>
                  <a:pt x="156276" y="150553"/>
                  <a:pt x="158781" y="143362"/>
                  <a:pt x="159353" y="135634"/>
                </a:cubicBezTo>
                <a:close/>
                <a:moveTo>
                  <a:pt x="110088" y="102003"/>
                </a:moveTo>
                <a:cubicBezTo>
                  <a:pt x="108227" y="102003"/>
                  <a:pt x="106760" y="103506"/>
                  <a:pt x="106760" y="105366"/>
                </a:cubicBezTo>
                <a:lnTo>
                  <a:pt x="106760" y="109158"/>
                </a:lnTo>
                <a:lnTo>
                  <a:pt x="96313" y="109158"/>
                </a:lnTo>
                <a:cubicBezTo>
                  <a:pt x="94453" y="109158"/>
                  <a:pt x="92950" y="110625"/>
                  <a:pt x="92950" y="112486"/>
                </a:cubicBezTo>
                <a:cubicBezTo>
                  <a:pt x="92950" y="114346"/>
                  <a:pt x="94453" y="115849"/>
                  <a:pt x="96313" y="115849"/>
                </a:cubicBezTo>
                <a:lnTo>
                  <a:pt x="99283" y="115849"/>
                </a:lnTo>
                <a:lnTo>
                  <a:pt x="99283" y="148657"/>
                </a:lnTo>
                <a:lnTo>
                  <a:pt x="96313" y="148657"/>
                </a:lnTo>
                <a:cubicBezTo>
                  <a:pt x="94453" y="148657"/>
                  <a:pt x="92950" y="150195"/>
                  <a:pt x="92950" y="152020"/>
                </a:cubicBezTo>
                <a:cubicBezTo>
                  <a:pt x="92950" y="153881"/>
                  <a:pt x="94453" y="155383"/>
                  <a:pt x="96313" y="155383"/>
                </a:cubicBezTo>
                <a:lnTo>
                  <a:pt x="106760" y="155383"/>
                </a:lnTo>
                <a:lnTo>
                  <a:pt x="106760" y="159140"/>
                </a:lnTo>
                <a:cubicBezTo>
                  <a:pt x="106760" y="161000"/>
                  <a:pt x="108227" y="162503"/>
                  <a:pt x="110088" y="162503"/>
                </a:cubicBezTo>
                <a:cubicBezTo>
                  <a:pt x="111948" y="162503"/>
                  <a:pt x="113451" y="161000"/>
                  <a:pt x="113451" y="159140"/>
                </a:cubicBezTo>
                <a:lnTo>
                  <a:pt x="113451" y="155383"/>
                </a:lnTo>
                <a:lnTo>
                  <a:pt x="119354" y="155383"/>
                </a:lnTo>
                <a:lnTo>
                  <a:pt x="119354" y="159140"/>
                </a:lnTo>
                <a:cubicBezTo>
                  <a:pt x="119354" y="161000"/>
                  <a:pt x="120857" y="162503"/>
                  <a:pt x="122717" y="162503"/>
                </a:cubicBezTo>
                <a:cubicBezTo>
                  <a:pt x="124577" y="162503"/>
                  <a:pt x="126080" y="161000"/>
                  <a:pt x="126080" y="159140"/>
                </a:cubicBezTo>
                <a:lnTo>
                  <a:pt x="126080" y="154954"/>
                </a:lnTo>
                <a:cubicBezTo>
                  <a:pt x="128370" y="154346"/>
                  <a:pt x="130445" y="153129"/>
                  <a:pt x="132091" y="151483"/>
                </a:cubicBezTo>
                <a:cubicBezTo>
                  <a:pt x="134524" y="149086"/>
                  <a:pt x="136026" y="145795"/>
                  <a:pt x="136026" y="142145"/>
                </a:cubicBezTo>
                <a:cubicBezTo>
                  <a:pt x="136026" y="138353"/>
                  <a:pt x="134380" y="134775"/>
                  <a:pt x="131554" y="132271"/>
                </a:cubicBezTo>
                <a:cubicBezTo>
                  <a:pt x="134380" y="129766"/>
                  <a:pt x="136026" y="126189"/>
                  <a:pt x="136026" y="122396"/>
                </a:cubicBezTo>
                <a:cubicBezTo>
                  <a:pt x="136026" y="118747"/>
                  <a:pt x="134524" y="115420"/>
                  <a:pt x="132091" y="113022"/>
                </a:cubicBezTo>
                <a:cubicBezTo>
                  <a:pt x="130445" y="111377"/>
                  <a:pt x="128370" y="110160"/>
                  <a:pt x="126080" y="109588"/>
                </a:cubicBezTo>
                <a:lnTo>
                  <a:pt x="126080" y="105366"/>
                </a:lnTo>
                <a:cubicBezTo>
                  <a:pt x="126080" y="103506"/>
                  <a:pt x="124577" y="102003"/>
                  <a:pt x="122717" y="102003"/>
                </a:cubicBezTo>
                <a:cubicBezTo>
                  <a:pt x="120857" y="102003"/>
                  <a:pt x="119354" y="103506"/>
                  <a:pt x="119354" y="105366"/>
                </a:cubicBezTo>
                <a:lnTo>
                  <a:pt x="119354" y="109158"/>
                </a:lnTo>
                <a:lnTo>
                  <a:pt x="113451" y="109158"/>
                </a:lnTo>
                <a:lnTo>
                  <a:pt x="113451" y="105366"/>
                </a:lnTo>
                <a:cubicBezTo>
                  <a:pt x="113451" y="103506"/>
                  <a:pt x="111948" y="102003"/>
                  <a:pt x="110088" y="102003"/>
                </a:cubicBezTo>
                <a:close/>
                <a:moveTo>
                  <a:pt x="158101" y="78211"/>
                </a:moveTo>
                <a:cubicBezTo>
                  <a:pt x="161214" y="78211"/>
                  <a:pt x="164076" y="79499"/>
                  <a:pt x="166151" y="81574"/>
                </a:cubicBezTo>
                <a:cubicBezTo>
                  <a:pt x="168226" y="83649"/>
                  <a:pt x="169514" y="86475"/>
                  <a:pt x="169514" y="89624"/>
                </a:cubicBezTo>
                <a:lnTo>
                  <a:pt x="169514" y="101108"/>
                </a:lnTo>
                <a:lnTo>
                  <a:pt x="146903" y="101108"/>
                </a:lnTo>
                <a:cubicBezTo>
                  <a:pt x="140534" y="94454"/>
                  <a:pt x="132127" y="89767"/>
                  <a:pt x="122681" y="88014"/>
                </a:cubicBezTo>
                <a:cubicBezTo>
                  <a:pt x="122479" y="87978"/>
                  <a:pt x="122278" y="87961"/>
                  <a:pt x="122080" y="87961"/>
                </a:cubicBezTo>
                <a:cubicBezTo>
                  <a:pt x="120486" y="87961"/>
                  <a:pt x="119068" y="89074"/>
                  <a:pt x="118781" y="90697"/>
                </a:cubicBezTo>
                <a:cubicBezTo>
                  <a:pt x="118424" y="92522"/>
                  <a:pt x="119640" y="94275"/>
                  <a:pt x="121465" y="94597"/>
                </a:cubicBezTo>
                <a:cubicBezTo>
                  <a:pt x="130230" y="96207"/>
                  <a:pt x="138244" y="100930"/>
                  <a:pt x="143933" y="107799"/>
                </a:cubicBezTo>
                <a:cubicBezTo>
                  <a:pt x="149479" y="114418"/>
                  <a:pt x="152770" y="122933"/>
                  <a:pt x="152770" y="132271"/>
                </a:cubicBezTo>
                <a:cubicBezTo>
                  <a:pt x="152770" y="142825"/>
                  <a:pt x="148477" y="152414"/>
                  <a:pt x="141572" y="159319"/>
                </a:cubicBezTo>
                <a:cubicBezTo>
                  <a:pt x="134631" y="166260"/>
                  <a:pt x="125043" y="170553"/>
                  <a:pt x="114488" y="170553"/>
                </a:cubicBezTo>
                <a:cubicBezTo>
                  <a:pt x="103898" y="170553"/>
                  <a:pt x="94345" y="166260"/>
                  <a:pt x="87405" y="159319"/>
                </a:cubicBezTo>
                <a:cubicBezTo>
                  <a:pt x="80499" y="152414"/>
                  <a:pt x="76206" y="142825"/>
                  <a:pt x="76206" y="132271"/>
                </a:cubicBezTo>
                <a:cubicBezTo>
                  <a:pt x="76206" y="122933"/>
                  <a:pt x="79534" y="114418"/>
                  <a:pt x="85043" y="107799"/>
                </a:cubicBezTo>
                <a:cubicBezTo>
                  <a:pt x="90732" y="100930"/>
                  <a:pt x="98746" y="96207"/>
                  <a:pt x="107512" y="94597"/>
                </a:cubicBezTo>
                <a:cubicBezTo>
                  <a:pt x="109336" y="94275"/>
                  <a:pt x="110553" y="92522"/>
                  <a:pt x="110231" y="90697"/>
                </a:cubicBezTo>
                <a:cubicBezTo>
                  <a:pt x="109912" y="89074"/>
                  <a:pt x="108491" y="87961"/>
                  <a:pt x="106922" y="87961"/>
                </a:cubicBezTo>
                <a:cubicBezTo>
                  <a:pt x="106726" y="87961"/>
                  <a:pt x="106529" y="87978"/>
                  <a:pt x="106331" y="88014"/>
                </a:cubicBezTo>
                <a:cubicBezTo>
                  <a:pt x="96850" y="89767"/>
                  <a:pt x="88442" y="94454"/>
                  <a:pt x="82074" y="101108"/>
                </a:cubicBezTo>
                <a:lnTo>
                  <a:pt x="59462" y="101108"/>
                </a:lnTo>
                <a:lnTo>
                  <a:pt x="59462" y="89624"/>
                </a:lnTo>
                <a:cubicBezTo>
                  <a:pt x="59462" y="86475"/>
                  <a:pt x="60750" y="83649"/>
                  <a:pt x="62825" y="81574"/>
                </a:cubicBezTo>
                <a:cubicBezTo>
                  <a:pt x="64900" y="79499"/>
                  <a:pt x="67763" y="78211"/>
                  <a:pt x="70875" y="78211"/>
                </a:cubicBezTo>
                <a:close/>
                <a:moveTo>
                  <a:pt x="16350" y="181644"/>
                </a:moveTo>
                <a:cubicBezTo>
                  <a:pt x="18998" y="181644"/>
                  <a:pt x="21431" y="182753"/>
                  <a:pt x="23148" y="184471"/>
                </a:cubicBezTo>
                <a:cubicBezTo>
                  <a:pt x="24901" y="186224"/>
                  <a:pt x="25975" y="188621"/>
                  <a:pt x="25975" y="191304"/>
                </a:cubicBezTo>
                <a:cubicBezTo>
                  <a:pt x="25975" y="193952"/>
                  <a:pt x="24901" y="196349"/>
                  <a:pt x="23148" y="198102"/>
                </a:cubicBezTo>
                <a:cubicBezTo>
                  <a:pt x="21431" y="199855"/>
                  <a:pt x="18998" y="200928"/>
                  <a:pt x="16350" y="200928"/>
                </a:cubicBezTo>
                <a:cubicBezTo>
                  <a:pt x="13667" y="200928"/>
                  <a:pt x="11270" y="199855"/>
                  <a:pt x="9517" y="198102"/>
                </a:cubicBezTo>
                <a:cubicBezTo>
                  <a:pt x="7800" y="196349"/>
                  <a:pt x="6690" y="193952"/>
                  <a:pt x="6690" y="191304"/>
                </a:cubicBezTo>
                <a:cubicBezTo>
                  <a:pt x="6690" y="188621"/>
                  <a:pt x="7800" y="186224"/>
                  <a:pt x="9517" y="184471"/>
                </a:cubicBezTo>
                <a:cubicBezTo>
                  <a:pt x="11270" y="182753"/>
                  <a:pt x="13667" y="181644"/>
                  <a:pt x="16350" y="181644"/>
                </a:cubicBezTo>
                <a:close/>
                <a:moveTo>
                  <a:pt x="212626" y="181644"/>
                </a:moveTo>
                <a:cubicBezTo>
                  <a:pt x="215309" y="181644"/>
                  <a:pt x="217706" y="182753"/>
                  <a:pt x="219460" y="184471"/>
                </a:cubicBezTo>
                <a:cubicBezTo>
                  <a:pt x="221177" y="186224"/>
                  <a:pt x="222286" y="188621"/>
                  <a:pt x="222286" y="191304"/>
                </a:cubicBezTo>
                <a:cubicBezTo>
                  <a:pt x="222286" y="193952"/>
                  <a:pt x="221177" y="196349"/>
                  <a:pt x="219460" y="198102"/>
                </a:cubicBezTo>
                <a:cubicBezTo>
                  <a:pt x="217706" y="199855"/>
                  <a:pt x="215309" y="200928"/>
                  <a:pt x="212626" y="200928"/>
                </a:cubicBezTo>
                <a:cubicBezTo>
                  <a:pt x="209978" y="200928"/>
                  <a:pt x="207546" y="199855"/>
                  <a:pt x="205828" y="198102"/>
                </a:cubicBezTo>
                <a:cubicBezTo>
                  <a:pt x="204075" y="196349"/>
                  <a:pt x="203002" y="193952"/>
                  <a:pt x="203002" y="191304"/>
                </a:cubicBezTo>
                <a:cubicBezTo>
                  <a:pt x="203002" y="188621"/>
                  <a:pt x="204075" y="186224"/>
                  <a:pt x="205828" y="184471"/>
                </a:cubicBezTo>
                <a:cubicBezTo>
                  <a:pt x="207546" y="182753"/>
                  <a:pt x="209978" y="181644"/>
                  <a:pt x="212626" y="181644"/>
                </a:cubicBezTo>
                <a:close/>
                <a:moveTo>
                  <a:pt x="114488" y="1"/>
                </a:moveTo>
                <a:cubicBezTo>
                  <a:pt x="101572" y="1"/>
                  <a:pt x="89837" y="5296"/>
                  <a:pt x="81322" y="13775"/>
                </a:cubicBezTo>
                <a:cubicBezTo>
                  <a:pt x="72807" y="22290"/>
                  <a:pt x="67548" y="34025"/>
                  <a:pt x="67548" y="46941"/>
                </a:cubicBezTo>
                <a:lnTo>
                  <a:pt x="67548" y="71807"/>
                </a:lnTo>
                <a:cubicBezTo>
                  <a:pt x="63863" y="72522"/>
                  <a:pt x="60607" y="74311"/>
                  <a:pt x="58067" y="76815"/>
                </a:cubicBezTo>
                <a:cubicBezTo>
                  <a:pt x="54775" y="80107"/>
                  <a:pt x="52736" y="84651"/>
                  <a:pt x="52736" y="89624"/>
                </a:cubicBezTo>
                <a:lnTo>
                  <a:pt x="52736" y="101108"/>
                </a:lnTo>
                <a:lnTo>
                  <a:pt x="25796" y="101108"/>
                </a:lnTo>
                <a:cubicBezTo>
                  <a:pt x="24114" y="101108"/>
                  <a:pt x="22576" y="100393"/>
                  <a:pt x="21502" y="99320"/>
                </a:cubicBezTo>
                <a:cubicBezTo>
                  <a:pt x="20393" y="98210"/>
                  <a:pt x="19713" y="96672"/>
                  <a:pt x="19713" y="95026"/>
                </a:cubicBezTo>
                <a:lnTo>
                  <a:pt x="19713" y="89230"/>
                </a:lnTo>
                <a:cubicBezTo>
                  <a:pt x="22862" y="88586"/>
                  <a:pt x="25688" y="86976"/>
                  <a:pt x="27906" y="84794"/>
                </a:cubicBezTo>
                <a:cubicBezTo>
                  <a:pt x="30840" y="81824"/>
                  <a:pt x="32665" y="77746"/>
                  <a:pt x="32665" y="73238"/>
                </a:cubicBezTo>
                <a:cubicBezTo>
                  <a:pt x="32665" y="68730"/>
                  <a:pt x="30840" y="64651"/>
                  <a:pt x="27906" y="61681"/>
                </a:cubicBezTo>
                <a:cubicBezTo>
                  <a:pt x="24937" y="58712"/>
                  <a:pt x="20858" y="56887"/>
                  <a:pt x="16350" y="56887"/>
                </a:cubicBezTo>
                <a:cubicBezTo>
                  <a:pt x="11842" y="56887"/>
                  <a:pt x="7728" y="58712"/>
                  <a:pt x="4794" y="61681"/>
                </a:cubicBezTo>
                <a:cubicBezTo>
                  <a:pt x="1825" y="64651"/>
                  <a:pt x="0" y="68730"/>
                  <a:pt x="0" y="73238"/>
                </a:cubicBezTo>
                <a:cubicBezTo>
                  <a:pt x="0" y="77746"/>
                  <a:pt x="1825" y="81824"/>
                  <a:pt x="4794" y="84794"/>
                </a:cubicBezTo>
                <a:cubicBezTo>
                  <a:pt x="7012" y="86976"/>
                  <a:pt x="9839" y="88586"/>
                  <a:pt x="12987" y="89230"/>
                </a:cubicBezTo>
                <a:lnTo>
                  <a:pt x="12987" y="95026"/>
                </a:lnTo>
                <a:cubicBezTo>
                  <a:pt x="12987" y="98532"/>
                  <a:pt x="14418" y="101717"/>
                  <a:pt x="16744" y="104042"/>
                </a:cubicBezTo>
                <a:cubicBezTo>
                  <a:pt x="19069" y="106368"/>
                  <a:pt x="22254" y="107799"/>
                  <a:pt x="25796" y="107799"/>
                </a:cubicBezTo>
                <a:lnTo>
                  <a:pt x="52736" y="107799"/>
                </a:lnTo>
                <a:lnTo>
                  <a:pt x="52736" y="128908"/>
                </a:lnTo>
                <a:lnTo>
                  <a:pt x="32343" y="128908"/>
                </a:lnTo>
                <a:cubicBezTo>
                  <a:pt x="31663" y="125759"/>
                  <a:pt x="30089" y="122897"/>
                  <a:pt x="27906" y="120715"/>
                </a:cubicBezTo>
                <a:cubicBezTo>
                  <a:pt x="24937" y="117745"/>
                  <a:pt x="20858" y="115920"/>
                  <a:pt x="16350" y="115920"/>
                </a:cubicBezTo>
                <a:cubicBezTo>
                  <a:pt x="11842" y="115920"/>
                  <a:pt x="7728" y="117745"/>
                  <a:pt x="4794" y="120715"/>
                </a:cubicBezTo>
                <a:cubicBezTo>
                  <a:pt x="1825" y="123648"/>
                  <a:pt x="0" y="127763"/>
                  <a:pt x="0" y="132271"/>
                </a:cubicBezTo>
                <a:cubicBezTo>
                  <a:pt x="0" y="136779"/>
                  <a:pt x="1825" y="140857"/>
                  <a:pt x="4794" y="143827"/>
                </a:cubicBezTo>
                <a:cubicBezTo>
                  <a:pt x="7728" y="146761"/>
                  <a:pt x="11842" y="148621"/>
                  <a:pt x="16350" y="148621"/>
                </a:cubicBezTo>
                <a:cubicBezTo>
                  <a:pt x="20858" y="148621"/>
                  <a:pt x="24937" y="146761"/>
                  <a:pt x="27906" y="143827"/>
                </a:cubicBezTo>
                <a:cubicBezTo>
                  <a:pt x="30089" y="141609"/>
                  <a:pt x="31663" y="138782"/>
                  <a:pt x="32343" y="135598"/>
                </a:cubicBezTo>
                <a:lnTo>
                  <a:pt x="52736" y="135598"/>
                </a:lnTo>
                <a:lnTo>
                  <a:pt x="52736" y="156707"/>
                </a:lnTo>
                <a:lnTo>
                  <a:pt x="25796" y="156707"/>
                </a:lnTo>
                <a:cubicBezTo>
                  <a:pt x="22254" y="156707"/>
                  <a:pt x="19069" y="158138"/>
                  <a:pt x="16744" y="160464"/>
                </a:cubicBezTo>
                <a:cubicBezTo>
                  <a:pt x="14418" y="162789"/>
                  <a:pt x="12987" y="165973"/>
                  <a:pt x="12987" y="169515"/>
                </a:cubicBezTo>
                <a:lnTo>
                  <a:pt x="12987" y="175311"/>
                </a:lnTo>
                <a:cubicBezTo>
                  <a:pt x="9839" y="175955"/>
                  <a:pt x="7012" y="177530"/>
                  <a:pt x="4794" y="179748"/>
                </a:cubicBezTo>
                <a:cubicBezTo>
                  <a:pt x="1825" y="182682"/>
                  <a:pt x="0" y="186796"/>
                  <a:pt x="0" y="191304"/>
                </a:cubicBezTo>
                <a:cubicBezTo>
                  <a:pt x="0" y="195812"/>
                  <a:pt x="1825" y="199891"/>
                  <a:pt x="4794" y="202860"/>
                </a:cubicBezTo>
                <a:cubicBezTo>
                  <a:pt x="7728" y="205794"/>
                  <a:pt x="11842" y="207619"/>
                  <a:pt x="16350" y="207619"/>
                </a:cubicBezTo>
                <a:cubicBezTo>
                  <a:pt x="20858" y="207619"/>
                  <a:pt x="24937" y="205794"/>
                  <a:pt x="27906" y="202860"/>
                </a:cubicBezTo>
                <a:cubicBezTo>
                  <a:pt x="30840" y="199891"/>
                  <a:pt x="32665" y="195812"/>
                  <a:pt x="32665" y="191304"/>
                </a:cubicBezTo>
                <a:cubicBezTo>
                  <a:pt x="32665" y="186796"/>
                  <a:pt x="30840" y="182682"/>
                  <a:pt x="27906" y="179748"/>
                </a:cubicBezTo>
                <a:cubicBezTo>
                  <a:pt x="25688" y="177530"/>
                  <a:pt x="22862" y="175955"/>
                  <a:pt x="19713" y="175311"/>
                </a:cubicBezTo>
                <a:lnTo>
                  <a:pt x="19713" y="169515"/>
                </a:lnTo>
                <a:cubicBezTo>
                  <a:pt x="19713" y="167870"/>
                  <a:pt x="20393" y="166331"/>
                  <a:pt x="21502" y="165222"/>
                </a:cubicBezTo>
                <a:cubicBezTo>
                  <a:pt x="22576" y="164113"/>
                  <a:pt x="24114" y="163433"/>
                  <a:pt x="25796" y="163433"/>
                </a:cubicBezTo>
                <a:lnTo>
                  <a:pt x="52736" y="163433"/>
                </a:lnTo>
                <a:lnTo>
                  <a:pt x="52736" y="174882"/>
                </a:lnTo>
                <a:cubicBezTo>
                  <a:pt x="52736" y="179891"/>
                  <a:pt x="54775" y="184435"/>
                  <a:pt x="58067" y="187690"/>
                </a:cubicBezTo>
                <a:cubicBezTo>
                  <a:pt x="61359" y="190982"/>
                  <a:pt x="65902" y="193021"/>
                  <a:pt x="70875" y="193021"/>
                </a:cubicBezTo>
                <a:lnTo>
                  <a:pt x="106903" y="193021"/>
                </a:lnTo>
                <a:cubicBezTo>
                  <a:pt x="108764" y="193021"/>
                  <a:pt x="110266" y="191519"/>
                  <a:pt x="110266" y="189658"/>
                </a:cubicBezTo>
                <a:cubicBezTo>
                  <a:pt x="110266" y="187834"/>
                  <a:pt x="108764" y="186331"/>
                  <a:pt x="106903" y="186331"/>
                </a:cubicBezTo>
                <a:lnTo>
                  <a:pt x="70875" y="186331"/>
                </a:lnTo>
                <a:cubicBezTo>
                  <a:pt x="67763" y="186331"/>
                  <a:pt x="64900" y="185043"/>
                  <a:pt x="62825" y="182968"/>
                </a:cubicBezTo>
                <a:cubicBezTo>
                  <a:pt x="60750" y="180893"/>
                  <a:pt x="59462" y="178031"/>
                  <a:pt x="59462" y="174882"/>
                </a:cubicBezTo>
                <a:lnTo>
                  <a:pt x="59462" y="163433"/>
                </a:lnTo>
                <a:lnTo>
                  <a:pt x="82038" y="163433"/>
                </a:lnTo>
                <a:cubicBezTo>
                  <a:pt x="90553" y="172306"/>
                  <a:pt x="102216" y="177243"/>
                  <a:pt x="114488" y="177243"/>
                </a:cubicBezTo>
                <a:cubicBezTo>
                  <a:pt x="126796" y="177243"/>
                  <a:pt x="138423" y="172306"/>
                  <a:pt x="146938" y="163433"/>
                </a:cubicBezTo>
                <a:lnTo>
                  <a:pt x="169514" y="163433"/>
                </a:lnTo>
                <a:lnTo>
                  <a:pt x="169514" y="174882"/>
                </a:lnTo>
                <a:cubicBezTo>
                  <a:pt x="169514" y="181179"/>
                  <a:pt x="164362" y="186331"/>
                  <a:pt x="158101" y="186331"/>
                </a:cubicBezTo>
                <a:lnTo>
                  <a:pt x="122073" y="186331"/>
                </a:lnTo>
                <a:cubicBezTo>
                  <a:pt x="120248" y="186331"/>
                  <a:pt x="118746" y="187834"/>
                  <a:pt x="118746" y="189658"/>
                </a:cubicBezTo>
                <a:cubicBezTo>
                  <a:pt x="118746" y="191519"/>
                  <a:pt x="120248" y="193021"/>
                  <a:pt x="122073" y="193021"/>
                </a:cubicBezTo>
                <a:lnTo>
                  <a:pt x="158101" y="193021"/>
                </a:lnTo>
                <a:cubicBezTo>
                  <a:pt x="168047" y="193021"/>
                  <a:pt x="176240" y="184864"/>
                  <a:pt x="176240" y="174882"/>
                </a:cubicBezTo>
                <a:lnTo>
                  <a:pt x="176240" y="163433"/>
                </a:lnTo>
                <a:lnTo>
                  <a:pt x="203181" y="163433"/>
                </a:lnTo>
                <a:cubicBezTo>
                  <a:pt x="204862" y="163433"/>
                  <a:pt x="206401" y="164113"/>
                  <a:pt x="207474" y="165222"/>
                </a:cubicBezTo>
                <a:cubicBezTo>
                  <a:pt x="208619" y="166331"/>
                  <a:pt x="209299" y="167870"/>
                  <a:pt x="209299" y="169515"/>
                </a:cubicBezTo>
                <a:lnTo>
                  <a:pt x="209299" y="175311"/>
                </a:lnTo>
                <a:cubicBezTo>
                  <a:pt x="206114" y="175955"/>
                  <a:pt x="203288" y="177530"/>
                  <a:pt x="201070" y="179748"/>
                </a:cubicBezTo>
                <a:cubicBezTo>
                  <a:pt x="198136" y="182682"/>
                  <a:pt x="196311" y="186796"/>
                  <a:pt x="196311" y="191304"/>
                </a:cubicBezTo>
                <a:cubicBezTo>
                  <a:pt x="196311" y="195812"/>
                  <a:pt x="198136" y="199891"/>
                  <a:pt x="201070" y="202860"/>
                </a:cubicBezTo>
                <a:cubicBezTo>
                  <a:pt x="204039" y="205794"/>
                  <a:pt x="208118" y="207619"/>
                  <a:pt x="212626" y="207619"/>
                </a:cubicBezTo>
                <a:cubicBezTo>
                  <a:pt x="217134" y="207619"/>
                  <a:pt x="221248" y="205794"/>
                  <a:pt x="224182" y="202860"/>
                </a:cubicBezTo>
                <a:cubicBezTo>
                  <a:pt x="227152" y="199891"/>
                  <a:pt x="228976" y="195812"/>
                  <a:pt x="228976" y="191304"/>
                </a:cubicBezTo>
                <a:cubicBezTo>
                  <a:pt x="228976" y="186796"/>
                  <a:pt x="227152" y="182682"/>
                  <a:pt x="224182" y="179748"/>
                </a:cubicBezTo>
                <a:cubicBezTo>
                  <a:pt x="222000" y="177530"/>
                  <a:pt x="219173" y="175955"/>
                  <a:pt x="215989" y="175311"/>
                </a:cubicBezTo>
                <a:lnTo>
                  <a:pt x="215989" y="169515"/>
                </a:lnTo>
                <a:cubicBezTo>
                  <a:pt x="215989" y="165973"/>
                  <a:pt x="214558" y="162789"/>
                  <a:pt x="212232" y="160464"/>
                </a:cubicBezTo>
                <a:cubicBezTo>
                  <a:pt x="209907" y="158138"/>
                  <a:pt x="206723" y="156707"/>
                  <a:pt x="203181" y="156707"/>
                </a:cubicBezTo>
                <a:lnTo>
                  <a:pt x="176240" y="156707"/>
                </a:lnTo>
                <a:lnTo>
                  <a:pt x="176240" y="135598"/>
                </a:lnTo>
                <a:lnTo>
                  <a:pt x="196633" y="135598"/>
                </a:lnTo>
                <a:cubicBezTo>
                  <a:pt x="197313" y="138782"/>
                  <a:pt x="198887" y="141609"/>
                  <a:pt x="201070" y="143827"/>
                </a:cubicBezTo>
                <a:cubicBezTo>
                  <a:pt x="204039" y="146761"/>
                  <a:pt x="208118" y="148621"/>
                  <a:pt x="212626" y="148621"/>
                </a:cubicBezTo>
                <a:cubicBezTo>
                  <a:pt x="217134" y="148621"/>
                  <a:pt x="221213" y="146761"/>
                  <a:pt x="224182" y="143827"/>
                </a:cubicBezTo>
                <a:cubicBezTo>
                  <a:pt x="227152" y="140857"/>
                  <a:pt x="228976" y="136779"/>
                  <a:pt x="228976" y="132271"/>
                </a:cubicBezTo>
                <a:cubicBezTo>
                  <a:pt x="228976" y="127763"/>
                  <a:pt x="227152" y="123648"/>
                  <a:pt x="224182" y="120715"/>
                </a:cubicBezTo>
                <a:cubicBezTo>
                  <a:pt x="221213" y="117745"/>
                  <a:pt x="217134" y="115920"/>
                  <a:pt x="212626" y="115920"/>
                </a:cubicBezTo>
                <a:cubicBezTo>
                  <a:pt x="208118" y="115920"/>
                  <a:pt x="204039" y="117745"/>
                  <a:pt x="201070" y="120715"/>
                </a:cubicBezTo>
                <a:cubicBezTo>
                  <a:pt x="198887" y="122897"/>
                  <a:pt x="197313" y="125759"/>
                  <a:pt x="196633" y="128908"/>
                </a:cubicBezTo>
                <a:lnTo>
                  <a:pt x="176240" y="128908"/>
                </a:lnTo>
                <a:lnTo>
                  <a:pt x="176240" y="107799"/>
                </a:lnTo>
                <a:lnTo>
                  <a:pt x="203181" y="107799"/>
                </a:lnTo>
                <a:cubicBezTo>
                  <a:pt x="206723" y="107799"/>
                  <a:pt x="209907" y="106368"/>
                  <a:pt x="212232" y="104042"/>
                </a:cubicBezTo>
                <a:cubicBezTo>
                  <a:pt x="214558" y="101717"/>
                  <a:pt x="215989" y="98532"/>
                  <a:pt x="215989" y="95026"/>
                </a:cubicBezTo>
                <a:lnTo>
                  <a:pt x="215989" y="89230"/>
                </a:lnTo>
                <a:cubicBezTo>
                  <a:pt x="219173" y="88586"/>
                  <a:pt x="222000" y="86976"/>
                  <a:pt x="224182" y="84794"/>
                </a:cubicBezTo>
                <a:cubicBezTo>
                  <a:pt x="227152" y="81824"/>
                  <a:pt x="228976" y="77746"/>
                  <a:pt x="228976" y="73238"/>
                </a:cubicBezTo>
                <a:cubicBezTo>
                  <a:pt x="228976" y="68730"/>
                  <a:pt x="227152" y="64651"/>
                  <a:pt x="224182" y="61681"/>
                </a:cubicBezTo>
                <a:cubicBezTo>
                  <a:pt x="221213" y="58712"/>
                  <a:pt x="217134" y="56887"/>
                  <a:pt x="212626" y="56887"/>
                </a:cubicBezTo>
                <a:cubicBezTo>
                  <a:pt x="208118" y="56887"/>
                  <a:pt x="204039" y="58712"/>
                  <a:pt x="201070" y="61681"/>
                </a:cubicBezTo>
                <a:cubicBezTo>
                  <a:pt x="198136" y="64651"/>
                  <a:pt x="196311" y="68730"/>
                  <a:pt x="196311" y="73238"/>
                </a:cubicBezTo>
                <a:cubicBezTo>
                  <a:pt x="196311" y="77746"/>
                  <a:pt x="198136" y="81824"/>
                  <a:pt x="201070" y="84794"/>
                </a:cubicBezTo>
                <a:cubicBezTo>
                  <a:pt x="203288" y="86976"/>
                  <a:pt x="206114" y="88586"/>
                  <a:pt x="209299" y="89230"/>
                </a:cubicBezTo>
                <a:lnTo>
                  <a:pt x="209299" y="95026"/>
                </a:lnTo>
                <a:cubicBezTo>
                  <a:pt x="209299" y="96672"/>
                  <a:pt x="208619" y="98210"/>
                  <a:pt x="207474" y="99320"/>
                </a:cubicBezTo>
                <a:cubicBezTo>
                  <a:pt x="206401" y="100393"/>
                  <a:pt x="204862" y="101108"/>
                  <a:pt x="203181" y="101108"/>
                </a:cubicBezTo>
                <a:lnTo>
                  <a:pt x="176240" y="101108"/>
                </a:lnTo>
                <a:lnTo>
                  <a:pt x="176240" y="89624"/>
                </a:lnTo>
                <a:cubicBezTo>
                  <a:pt x="176240" y="84651"/>
                  <a:pt x="174201" y="80107"/>
                  <a:pt x="170909" y="76815"/>
                </a:cubicBezTo>
                <a:cubicBezTo>
                  <a:pt x="168369" y="74311"/>
                  <a:pt x="165113" y="72522"/>
                  <a:pt x="161428" y="71807"/>
                </a:cubicBezTo>
                <a:lnTo>
                  <a:pt x="161428" y="46941"/>
                </a:lnTo>
                <a:cubicBezTo>
                  <a:pt x="161428" y="34025"/>
                  <a:pt x="156169" y="22290"/>
                  <a:pt x="147654" y="13775"/>
                </a:cubicBezTo>
                <a:cubicBezTo>
                  <a:pt x="139139" y="5296"/>
                  <a:pt x="127404" y="1"/>
                  <a:pt x="114488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7F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2"/>
          <p:cNvSpPr txBox="1">
            <a:spLocks noGrp="1"/>
          </p:cNvSpPr>
          <p:nvPr>
            <p:ph type="title"/>
          </p:nvPr>
        </p:nvSpPr>
        <p:spPr>
          <a:xfrm>
            <a:off x="700900" y="168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Q15.</a:t>
            </a:r>
            <a:r>
              <a:rPr lang="en-US" dirty="0"/>
              <a:t> </a:t>
            </a:r>
            <a:r>
              <a:rPr lang="en-US" sz="1600" dirty="0"/>
              <a:t>Mining Difficulty Trends: What was the average </a:t>
            </a:r>
            <a:r>
              <a:rPr lang="en-US" sz="1600" dirty="0" err="1"/>
              <a:t>btc_difficulty</a:t>
            </a:r>
            <a:r>
              <a:rPr lang="en-US" sz="1600" dirty="0"/>
              <a:t> over the given period?</a:t>
            </a:r>
            <a:endParaRPr sz="1600" dirty="0"/>
          </a:p>
        </p:txBody>
      </p:sp>
      <p:sp>
        <p:nvSpPr>
          <p:cNvPr id="869" name="Google Shape;869;p52"/>
          <p:cNvSpPr txBox="1"/>
          <p:nvPr/>
        </p:nvSpPr>
        <p:spPr>
          <a:xfrm>
            <a:off x="3078600" y="4255100"/>
            <a:ext cx="2986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modify this graph, follow the link, change the data and paste the new graph here</a:t>
            </a:r>
            <a:endParaRPr sz="1200">
              <a:solidFill>
                <a:srgbClr val="8E8BD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0" name="Google Shape;870;p52"/>
          <p:cNvSpPr txBox="1">
            <a:spLocks noGrp="1"/>
          </p:cNvSpPr>
          <p:nvPr>
            <p:ph type="subTitle" idx="4294967295"/>
          </p:nvPr>
        </p:nvSpPr>
        <p:spPr>
          <a:xfrm>
            <a:off x="720015" y="3030604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15%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1" name="Google Shape;871;p52"/>
          <p:cNvSpPr txBox="1">
            <a:spLocks noGrp="1"/>
          </p:cNvSpPr>
          <p:nvPr>
            <p:ph type="subTitle" idx="4294967295"/>
          </p:nvPr>
        </p:nvSpPr>
        <p:spPr>
          <a:xfrm>
            <a:off x="720015" y="3518526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872" name="Google Shape;872;p52"/>
          <p:cNvSpPr txBox="1">
            <a:spLocks noGrp="1"/>
          </p:cNvSpPr>
          <p:nvPr>
            <p:ph type="subTitle" idx="4294967295"/>
          </p:nvPr>
        </p:nvSpPr>
        <p:spPr>
          <a:xfrm>
            <a:off x="720000" y="158092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23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3" name="Google Shape;873;p52"/>
          <p:cNvSpPr txBox="1">
            <a:spLocks noGrp="1"/>
          </p:cNvSpPr>
          <p:nvPr>
            <p:ph type="subTitle" idx="4294967295"/>
          </p:nvPr>
        </p:nvSpPr>
        <p:spPr>
          <a:xfrm>
            <a:off x="720000" y="206884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874" name="Google Shape;874;p52"/>
          <p:cNvSpPr txBox="1">
            <a:spLocks noGrp="1"/>
          </p:cNvSpPr>
          <p:nvPr>
            <p:ph type="subTitle" idx="4294967295"/>
          </p:nvPr>
        </p:nvSpPr>
        <p:spPr>
          <a:xfrm>
            <a:off x="6216928" y="3030604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5" name="Google Shape;875;p52"/>
          <p:cNvSpPr txBox="1">
            <a:spLocks noGrp="1"/>
          </p:cNvSpPr>
          <p:nvPr>
            <p:ph type="subTitle" idx="4294967295"/>
          </p:nvPr>
        </p:nvSpPr>
        <p:spPr>
          <a:xfrm>
            <a:off x="6216928" y="3518526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876" name="Google Shape;876;p52"/>
          <p:cNvSpPr txBox="1">
            <a:spLocks noGrp="1"/>
          </p:cNvSpPr>
          <p:nvPr>
            <p:ph type="subTitle" idx="4294967295"/>
          </p:nvPr>
        </p:nvSpPr>
        <p:spPr>
          <a:xfrm>
            <a:off x="6197800" y="158092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25%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7" name="Google Shape;877;p52"/>
          <p:cNvSpPr txBox="1">
            <a:spLocks noGrp="1"/>
          </p:cNvSpPr>
          <p:nvPr>
            <p:ph type="subTitle" idx="4294967295"/>
          </p:nvPr>
        </p:nvSpPr>
        <p:spPr>
          <a:xfrm>
            <a:off x="6197800" y="206884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cxnSp>
        <p:nvCxnSpPr>
          <p:cNvPr id="878" name="Google Shape;878;p52"/>
          <p:cNvCxnSpPr>
            <a:stCxn id="872" idx="3"/>
          </p:cNvCxnSpPr>
          <p:nvPr/>
        </p:nvCxnSpPr>
        <p:spPr>
          <a:xfrm>
            <a:off x="2927100" y="1790775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79" name="Google Shape;879;p52"/>
          <p:cNvCxnSpPr/>
          <p:nvPr/>
        </p:nvCxnSpPr>
        <p:spPr>
          <a:xfrm>
            <a:off x="2927100" y="3261350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80" name="Google Shape;880;p52"/>
          <p:cNvCxnSpPr/>
          <p:nvPr/>
        </p:nvCxnSpPr>
        <p:spPr>
          <a:xfrm flipH="1">
            <a:off x="5692300" y="1790775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881" name="Google Shape;881;p52"/>
          <p:cNvCxnSpPr/>
          <p:nvPr/>
        </p:nvCxnSpPr>
        <p:spPr>
          <a:xfrm flipH="1">
            <a:off x="5692300" y="3261350"/>
            <a:ext cx="505500" cy="42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882" name="Google Shape;882;p52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600" y="1486745"/>
            <a:ext cx="2986800" cy="272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A5D09-3123-476E-B534-95351C16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0"/>
          <a:stretch/>
        </p:blipFill>
        <p:spPr>
          <a:xfrm>
            <a:off x="411982" y="882944"/>
            <a:ext cx="8350181" cy="39000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3"/>
          <p:cNvSpPr txBox="1">
            <a:spLocks noGrp="1"/>
          </p:cNvSpPr>
          <p:nvPr>
            <p:ph type="title"/>
          </p:nvPr>
        </p:nvSpPr>
        <p:spPr>
          <a:xfrm>
            <a:off x="400193" y="217700"/>
            <a:ext cx="8343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Q16. </a:t>
            </a:r>
            <a:r>
              <a:rPr lang="en-US" sz="1600" dirty="0"/>
              <a:t>Transaction Cost Percentage: On which date was the highest </a:t>
            </a:r>
            <a:r>
              <a:rPr lang="en-US" sz="1600" dirty="0" err="1"/>
              <a:t>btc_cost_per_transaction_percent</a:t>
            </a:r>
            <a:r>
              <a:rPr lang="en-US" sz="1600" dirty="0"/>
              <a:t> recorded?</a:t>
            </a:r>
            <a:endParaRPr sz="1600" dirty="0"/>
          </a:p>
        </p:txBody>
      </p:sp>
      <p:sp>
        <p:nvSpPr>
          <p:cNvPr id="888" name="Google Shape;888;p53"/>
          <p:cNvSpPr/>
          <p:nvPr/>
        </p:nvSpPr>
        <p:spPr>
          <a:xfrm>
            <a:off x="1026750" y="1813575"/>
            <a:ext cx="777139" cy="777139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81191" y="54084"/>
                </a:moveTo>
                <a:cubicBezTo>
                  <a:pt x="74047" y="54084"/>
                  <a:pt x="68795" y="56922"/>
                  <a:pt x="66838" y="58161"/>
                </a:cubicBezTo>
                <a:cubicBezTo>
                  <a:pt x="65403" y="59042"/>
                  <a:pt x="64979" y="60934"/>
                  <a:pt x="65892" y="62369"/>
                </a:cubicBezTo>
                <a:cubicBezTo>
                  <a:pt x="66479" y="63292"/>
                  <a:pt x="67471" y="63797"/>
                  <a:pt x="68478" y="63797"/>
                </a:cubicBezTo>
                <a:cubicBezTo>
                  <a:pt x="69036" y="63797"/>
                  <a:pt x="69599" y="63641"/>
                  <a:pt x="70100" y="63315"/>
                </a:cubicBezTo>
                <a:cubicBezTo>
                  <a:pt x="73199" y="61358"/>
                  <a:pt x="77342" y="60184"/>
                  <a:pt x="81191" y="60184"/>
                </a:cubicBezTo>
                <a:cubicBezTo>
                  <a:pt x="85790" y="60184"/>
                  <a:pt x="90390" y="61586"/>
                  <a:pt x="93782" y="64000"/>
                </a:cubicBezTo>
                <a:cubicBezTo>
                  <a:pt x="94304" y="64392"/>
                  <a:pt x="94924" y="64587"/>
                  <a:pt x="95544" y="64587"/>
                </a:cubicBezTo>
                <a:cubicBezTo>
                  <a:pt x="96490" y="64587"/>
                  <a:pt x="97436" y="64131"/>
                  <a:pt x="98023" y="63283"/>
                </a:cubicBezTo>
                <a:cubicBezTo>
                  <a:pt x="99034" y="61913"/>
                  <a:pt x="98708" y="60021"/>
                  <a:pt x="97338" y="59042"/>
                </a:cubicBezTo>
                <a:cubicBezTo>
                  <a:pt x="92869" y="55845"/>
                  <a:pt x="87128" y="54084"/>
                  <a:pt x="81191" y="54084"/>
                </a:cubicBezTo>
                <a:close/>
                <a:moveTo>
                  <a:pt x="127576" y="54084"/>
                </a:moveTo>
                <a:cubicBezTo>
                  <a:pt x="121639" y="54084"/>
                  <a:pt x="115898" y="55845"/>
                  <a:pt x="111429" y="59042"/>
                </a:cubicBezTo>
                <a:cubicBezTo>
                  <a:pt x="110059" y="60021"/>
                  <a:pt x="109733" y="61913"/>
                  <a:pt x="110744" y="63283"/>
                </a:cubicBezTo>
                <a:cubicBezTo>
                  <a:pt x="111332" y="64131"/>
                  <a:pt x="112278" y="64587"/>
                  <a:pt x="113224" y="64587"/>
                </a:cubicBezTo>
                <a:cubicBezTo>
                  <a:pt x="113843" y="64587"/>
                  <a:pt x="114463" y="64392"/>
                  <a:pt x="114985" y="64000"/>
                </a:cubicBezTo>
                <a:cubicBezTo>
                  <a:pt x="118377" y="61586"/>
                  <a:pt x="122977" y="60184"/>
                  <a:pt x="127576" y="60184"/>
                </a:cubicBezTo>
                <a:cubicBezTo>
                  <a:pt x="131425" y="60184"/>
                  <a:pt x="135568" y="61358"/>
                  <a:pt x="138667" y="63315"/>
                </a:cubicBezTo>
                <a:cubicBezTo>
                  <a:pt x="139168" y="63641"/>
                  <a:pt x="139731" y="63797"/>
                  <a:pt x="140290" y="63797"/>
                </a:cubicBezTo>
                <a:cubicBezTo>
                  <a:pt x="141296" y="63797"/>
                  <a:pt x="142288" y="63292"/>
                  <a:pt x="142875" y="62369"/>
                </a:cubicBezTo>
                <a:cubicBezTo>
                  <a:pt x="143788" y="60934"/>
                  <a:pt x="143364" y="59042"/>
                  <a:pt x="141929" y="58161"/>
                </a:cubicBezTo>
                <a:cubicBezTo>
                  <a:pt x="139972" y="56922"/>
                  <a:pt x="134687" y="54084"/>
                  <a:pt x="127576" y="54084"/>
                </a:cubicBezTo>
                <a:close/>
                <a:moveTo>
                  <a:pt x="84681" y="68697"/>
                </a:moveTo>
                <a:cubicBezTo>
                  <a:pt x="82985" y="68697"/>
                  <a:pt x="81615" y="70067"/>
                  <a:pt x="81615" y="71731"/>
                </a:cubicBezTo>
                <a:lnTo>
                  <a:pt x="81615" y="78581"/>
                </a:lnTo>
                <a:cubicBezTo>
                  <a:pt x="81615" y="80277"/>
                  <a:pt x="82985" y="81648"/>
                  <a:pt x="84681" y="81648"/>
                </a:cubicBezTo>
                <a:cubicBezTo>
                  <a:pt x="86377" y="81648"/>
                  <a:pt x="87747" y="80277"/>
                  <a:pt x="87747" y="78581"/>
                </a:cubicBezTo>
                <a:lnTo>
                  <a:pt x="87747" y="71731"/>
                </a:lnTo>
                <a:cubicBezTo>
                  <a:pt x="87747" y="70067"/>
                  <a:pt x="86377" y="68697"/>
                  <a:pt x="84681" y="68697"/>
                </a:cubicBezTo>
                <a:close/>
                <a:moveTo>
                  <a:pt x="124086" y="68697"/>
                </a:moveTo>
                <a:cubicBezTo>
                  <a:pt x="122390" y="68697"/>
                  <a:pt x="121020" y="70067"/>
                  <a:pt x="121020" y="71731"/>
                </a:cubicBezTo>
                <a:lnTo>
                  <a:pt x="121020" y="78581"/>
                </a:lnTo>
                <a:cubicBezTo>
                  <a:pt x="121020" y="80277"/>
                  <a:pt x="122390" y="81648"/>
                  <a:pt x="124086" y="81648"/>
                </a:cubicBezTo>
                <a:cubicBezTo>
                  <a:pt x="125782" y="81648"/>
                  <a:pt x="127152" y="80277"/>
                  <a:pt x="127152" y="78581"/>
                </a:cubicBezTo>
                <a:lnTo>
                  <a:pt x="127152" y="71731"/>
                </a:lnTo>
                <a:cubicBezTo>
                  <a:pt x="127152" y="70067"/>
                  <a:pt x="125782" y="68697"/>
                  <a:pt x="124086" y="68697"/>
                </a:cubicBezTo>
                <a:close/>
                <a:moveTo>
                  <a:pt x="104384" y="74830"/>
                </a:moveTo>
                <a:cubicBezTo>
                  <a:pt x="104808" y="74830"/>
                  <a:pt x="105525" y="74960"/>
                  <a:pt x="105786" y="75906"/>
                </a:cubicBezTo>
                <a:lnTo>
                  <a:pt x="109929" y="90748"/>
                </a:lnTo>
                <a:cubicBezTo>
                  <a:pt x="110418" y="92445"/>
                  <a:pt x="110549" y="92967"/>
                  <a:pt x="107450" y="94859"/>
                </a:cubicBezTo>
                <a:cubicBezTo>
                  <a:pt x="106243" y="95593"/>
                  <a:pt x="105313" y="95959"/>
                  <a:pt x="104384" y="95959"/>
                </a:cubicBezTo>
                <a:cubicBezTo>
                  <a:pt x="103454" y="95959"/>
                  <a:pt x="102524" y="95593"/>
                  <a:pt x="101317" y="94859"/>
                </a:cubicBezTo>
                <a:cubicBezTo>
                  <a:pt x="98218" y="92967"/>
                  <a:pt x="98349" y="92445"/>
                  <a:pt x="98838" y="90748"/>
                </a:cubicBezTo>
                <a:lnTo>
                  <a:pt x="102981" y="75906"/>
                </a:lnTo>
                <a:cubicBezTo>
                  <a:pt x="103242" y="74960"/>
                  <a:pt x="103960" y="74830"/>
                  <a:pt x="104384" y="74830"/>
                </a:cubicBezTo>
                <a:close/>
                <a:moveTo>
                  <a:pt x="47723" y="66023"/>
                </a:moveTo>
                <a:cubicBezTo>
                  <a:pt x="48375" y="66023"/>
                  <a:pt x="49060" y="66218"/>
                  <a:pt x="49647" y="66577"/>
                </a:cubicBezTo>
                <a:cubicBezTo>
                  <a:pt x="50789" y="67295"/>
                  <a:pt x="51442" y="68436"/>
                  <a:pt x="51442" y="69741"/>
                </a:cubicBezTo>
                <a:lnTo>
                  <a:pt x="51442" y="100078"/>
                </a:lnTo>
                <a:cubicBezTo>
                  <a:pt x="51442" y="101383"/>
                  <a:pt x="50789" y="102557"/>
                  <a:pt x="49647" y="103242"/>
                </a:cubicBezTo>
                <a:cubicBezTo>
                  <a:pt x="49051" y="103610"/>
                  <a:pt x="48389" y="103799"/>
                  <a:pt x="47722" y="103799"/>
                </a:cubicBezTo>
                <a:cubicBezTo>
                  <a:pt x="47148" y="103799"/>
                  <a:pt x="46570" y="103659"/>
                  <a:pt x="46027" y="103372"/>
                </a:cubicBezTo>
                <a:cubicBezTo>
                  <a:pt x="42732" y="101709"/>
                  <a:pt x="39209" y="95968"/>
                  <a:pt x="39209" y="84910"/>
                </a:cubicBezTo>
                <a:cubicBezTo>
                  <a:pt x="39209" y="73851"/>
                  <a:pt x="42732" y="68110"/>
                  <a:pt x="46027" y="66447"/>
                </a:cubicBezTo>
                <a:cubicBezTo>
                  <a:pt x="46581" y="66153"/>
                  <a:pt x="47168" y="66023"/>
                  <a:pt x="47723" y="66023"/>
                </a:cubicBezTo>
                <a:close/>
                <a:moveTo>
                  <a:pt x="157326" y="109179"/>
                </a:moveTo>
                <a:cubicBezTo>
                  <a:pt x="158537" y="109659"/>
                  <a:pt x="159802" y="109912"/>
                  <a:pt x="161069" y="109912"/>
                </a:cubicBezTo>
                <a:cubicBezTo>
                  <a:pt x="161781" y="109912"/>
                  <a:pt x="162493" y="109832"/>
                  <a:pt x="163197" y="109668"/>
                </a:cubicBezTo>
                <a:lnTo>
                  <a:pt x="163197" y="109668"/>
                </a:lnTo>
                <a:cubicBezTo>
                  <a:pt x="162447" y="116453"/>
                  <a:pt x="159968" y="121933"/>
                  <a:pt x="155890" y="125913"/>
                </a:cubicBezTo>
                <a:cubicBezTo>
                  <a:pt x="155336" y="126467"/>
                  <a:pt x="154716" y="127022"/>
                  <a:pt x="154096" y="127511"/>
                </a:cubicBezTo>
                <a:cubicBezTo>
                  <a:pt x="156184" y="121705"/>
                  <a:pt x="157293" y="115507"/>
                  <a:pt x="157326" y="109179"/>
                </a:cubicBezTo>
                <a:close/>
                <a:moveTo>
                  <a:pt x="125423" y="115442"/>
                </a:moveTo>
                <a:cubicBezTo>
                  <a:pt x="125489" y="115442"/>
                  <a:pt x="125586" y="115442"/>
                  <a:pt x="125684" y="115605"/>
                </a:cubicBezTo>
                <a:cubicBezTo>
                  <a:pt x="125782" y="115768"/>
                  <a:pt x="125717" y="115898"/>
                  <a:pt x="125717" y="115964"/>
                </a:cubicBezTo>
                <a:cubicBezTo>
                  <a:pt x="121476" y="124510"/>
                  <a:pt x="113485" y="129631"/>
                  <a:pt x="104384" y="129631"/>
                </a:cubicBezTo>
                <a:cubicBezTo>
                  <a:pt x="95283" y="129631"/>
                  <a:pt x="87291" y="124510"/>
                  <a:pt x="83050" y="115964"/>
                </a:cubicBezTo>
                <a:cubicBezTo>
                  <a:pt x="83050" y="115898"/>
                  <a:pt x="82985" y="115768"/>
                  <a:pt x="83083" y="115605"/>
                </a:cubicBezTo>
                <a:cubicBezTo>
                  <a:pt x="83181" y="115442"/>
                  <a:pt x="83279" y="115442"/>
                  <a:pt x="83344" y="115442"/>
                </a:cubicBezTo>
                <a:close/>
                <a:moveTo>
                  <a:pt x="83344" y="109342"/>
                </a:moveTo>
                <a:cubicBezTo>
                  <a:pt x="81093" y="109342"/>
                  <a:pt x="79071" y="110483"/>
                  <a:pt x="77864" y="112375"/>
                </a:cubicBezTo>
                <a:cubicBezTo>
                  <a:pt x="76689" y="114267"/>
                  <a:pt x="76591" y="116649"/>
                  <a:pt x="77570" y="118671"/>
                </a:cubicBezTo>
                <a:cubicBezTo>
                  <a:pt x="82887" y="129370"/>
                  <a:pt x="92901" y="135764"/>
                  <a:pt x="104384" y="135764"/>
                </a:cubicBezTo>
                <a:cubicBezTo>
                  <a:pt x="115866" y="135764"/>
                  <a:pt x="125880" y="129370"/>
                  <a:pt x="131197" y="118671"/>
                </a:cubicBezTo>
                <a:cubicBezTo>
                  <a:pt x="132176" y="116649"/>
                  <a:pt x="132078" y="114300"/>
                  <a:pt x="130904" y="112375"/>
                </a:cubicBezTo>
                <a:cubicBezTo>
                  <a:pt x="129697" y="110483"/>
                  <a:pt x="127674" y="109342"/>
                  <a:pt x="125423" y="109342"/>
                </a:cubicBezTo>
                <a:close/>
                <a:moveTo>
                  <a:pt x="72155" y="152074"/>
                </a:moveTo>
                <a:cubicBezTo>
                  <a:pt x="72547" y="152400"/>
                  <a:pt x="72938" y="152694"/>
                  <a:pt x="73329" y="152987"/>
                </a:cubicBezTo>
                <a:cubicBezTo>
                  <a:pt x="74504" y="161892"/>
                  <a:pt x="83637" y="174353"/>
                  <a:pt x="91401" y="183519"/>
                </a:cubicBezTo>
                <a:lnTo>
                  <a:pt x="85366" y="180584"/>
                </a:lnTo>
                <a:cubicBezTo>
                  <a:pt x="84076" y="179955"/>
                  <a:pt x="82700" y="179651"/>
                  <a:pt x="81339" y="179651"/>
                </a:cubicBezTo>
                <a:cubicBezTo>
                  <a:pt x="78674" y="179651"/>
                  <a:pt x="76067" y="180817"/>
                  <a:pt x="74275" y="182997"/>
                </a:cubicBezTo>
                <a:lnTo>
                  <a:pt x="69578" y="188673"/>
                </a:lnTo>
                <a:lnTo>
                  <a:pt x="69578" y="161175"/>
                </a:lnTo>
                <a:cubicBezTo>
                  <a:pt x="69578" y="157684"/>
                  <a:pt x="70459" y="154651"/>
                  <a:pt x="72155" y="152074"/>
                </a:cubicBezTo>
                <a:close/>
                <a:moveTo>
                  <a:pt x="136612" y="152074"/>
                </a:moveTo>
                <a:cubicBezTo>
                  <a:pt x="138308" y="154651"/>
                  <a:pt x="139189" y="157684"/>
                  <a:pt x="139189" y="161175"/>
                </a:cubicBezTo>
                <a:lnTo>
                  <a:pt x="139189" y="188673"/>
                </a:lnTo>
                <a:lnTo>
                  <a:pt x="134492" y="182997"/>
                </a:lnTo>
                <a:cubicBezTo>
                  <a:pt x="132698" y="180812"/>
                  <a:pt x="130088" y="179638"/>
                  <a:pt x="127413" y="179638"/>
                </a:cubicBezTo>
                <a:cubicBezTo>
                  <a:pt x="126043" y="179638"/>
                  <a:pt x="124673" y="179964"/>
                  <a:pt x="123401" y="180584"/>
                </a:cubicBezTo>
                <a:lnTo>
                  <a:pt x="117366" y="183519"/>
                </a:lnTo>
                <a:cubicBezTo>
                  <a:pt x="125130" y="174353"/>
                  <a:pt x="134263" y="161892"/>
                  <a:pt x="135438" y="152987"/>
                </a:cubicBezTo>
                <a:cubicBezTo>
                  <a:pt x="135829" y="152694"/>
                  <a:pt x="136221" y="152400"/>
                  <a:pt x="136612" y="152074"/>
                </a:cubicBezTo>
                <a:close/>
                <a:moveTo>
                  <a:pt x="124380" y="103209"/>
                </a:moveTo>
                <a:cubicBezTo>
                  <a:pt x="130186" y="103209"/>
                  <a:pt x="135340" y="106634"/>
                  <a:pt x="137558" y="111951"/>
                </a:cubicBezTo>
                <a:cubicBezTo>
                  <a:pt x="138037" y="113096"/>
                  <a:pt x="139168" y="113828"/>
                  <a:pt x="140383" y="113828"/>
                </a:cubicBezTo>
                <a:cubicBezTo>
                  <a:pt x="140657" y="113828"/>
                  <a:pt x="140935" y="113791"/>
                  <a:pt x="141211" y="113713"/>
                </a:cubicBezTo>
                <a:cubicBezTo>
                  <a:pt x="145680" y="112408"/>
                  <a:pt x="148877" y="110386"/>
                  <a:pt x="151226" y="107972"/>
                </a:cubicBezTo>
                <a:lnTo>
                  <a:pt x="151226" y="108689"/>
                </a:lnTo>
                <a:cubicBezTo>
                  <a:pt x="151226" y="117007"/>
                  <a:pt x="149171" y="124999"/>
                  <a:pt x="145354" y="132143"/>
                </a:cubicBezTo>
                <a:cubicBezTo>
                  <a:pt x="140331" y="133872"/>
                  <a:pt x="134263" y="134720"/>
                  <a:pt x="127217" y="134720"/>
                </a:cubicBezTo>
                <a:cubicBezTo>
                  <a:pt x="125521" y="134720"/>
                  <a:pt x="124151" y="136090"/>
                  <a:pt x="124151" y="137786"/>
                </a:cubicBezTo>
                <a:cubicBezTo>
                  <a:pt x="124151" y="139483"/>
                  <a:pt x="125521" y="140853"/>
                  <a:pt x="127217" y="140853"/>
                </a:cubicBezTo>
                <a:cubicBezTo>
                  <a:pt x="131947" y="140853"/>
                  <a:pt x="136318" y="140494"/>
                  <a:pt x="140298" y="139744"/>
                </a:cubicBezTo>
                <a:lnTo>
                  <a:pt x="140298" y="139744"/>
                </a:lnTo>
                <a:cubicBezTo>
                  <a:pt x="139254" y="141081"/>
                  <a:pt x="138113" y="142353"/>
                  <a:pt x="136906" y="143593"/>
                </a:cubicBezTo>
                <a:cubicBezTo>
                  <a:pt x="128033" y="152596"/>
                  <a:pt x="116159" y="157750"/>
                  <a:pt x="104384" y="157750"/>
                </a:cubicBezTo>
                <a:cubicBezTo>
                  <a:pt x="102687" y="157750"/>
                  <a:pt x="101317" y="159120"/>
                  <a:pt x="101317" y="160783"/>
                </a:cubicBezTo>
                <a:cubicBezTo>
                  <a:pt x="101317" y="162480"/>
                  <a:pt x="102687" y="163850"/>
                  <a:pt x="104384" y="163850"/>
                </a:cubicBezTo>
                <a:cubicBezTo>
                  <a:pt x="112343" y="163850"/>
                  <a:pt x="120302" y="161795"/>
                  <a:pt x="127544" y="158043"/>
                </a:cubicBezTo>
                <a:lnTo>
                  <a:pt x="127544" y="158043"/>
                </a:lnTo>
                <a:cubicBezTo>
                  <a:pt x="122944" y="168058"/>
                  <a:pt x="111169" y="181693"/>
                  <a:pt x="104384" y="188836"/>
                </a:cubicBezTo>
                <a:cubicBezTo>
                  <a:pt x="101839" y="186129"/>
                  <a:pt x="97403" y="181269"/>
                  <a:pt x="92967" y="175723"/>
                </a:cubicBezTo>
                <a:cubicBezTo>
                  <a:pt x="87421" y="168840"/>
                  <a:pt x="83442" y="162806"/>
                  <a:pt x="81256" y="158076"/>
                </a:cubicBezTo>
                <a:lnTo>
                  <a:pt x="81256" y="158076"/>
                </a:lnTo>
                <a:cubicBezTo>
                  <a:pt x="84714" y="159870"/>
                  <a:pt x="88367" y="161273"/>
                  <a:pt x="92119" y="162251"/>
                </a:cubicBezTo>
                <a:cubicBezTo>
                  <a:pt x="92376" y="162318"/>
                  <a:pt x="92634" y="162350"/>
                  <a:pt x="92888" y="162350"/>
                </a:cubicBezTo>
                <a:cubicBezTo>
                  <a:pt x="94244" y="162350"/>
                  <a:pt x="95480" y="161439"/>
                  <a:pt x="95837" y="160066"/>
                </a:cubicBezTo>
                <a:cubicBezTo>
                  <a:pt x="96261" y="158435"/>
                  <a:pt x="95283" y="156771"/>
                  <a:pt x="93652" y="156347"/>
                </a:cubicBezTo>
                <a:cubicBezTo>
                  <a:pt x="83800" y="153770"/>
                  <a:pt x="74732" y="147735"/>
                  <a:pt x="68176" y="139385"/>
                </a:cubicBezTo>
                <a:cubicBezTo>
                  <a:pt x="61227" y="130545"/>
                  <a:pt x="57541" y="119911"/>
                  <a:pt x="57541" y="108689"/>
                </a:cubicBezTo>
                <a:lnTo>
                  <a:pt x="57541" y="107972"/>
                </a:lnTo>
                <a:cubicBezTo>
                  <a:pt x="59890" y="110386"/>
                  <a:pt x="63087" y="112408"/>
                  <a:pt x="67556" y="113713"/>
                </a:cubicBezTo>
                <a:cubicBezTo>
                  <a:pt x="67826" y="113791"/>
                  <a:pt x="68100" y="113828"/>
                  <a:pt x="68372" y="113828"/>
                </a:cubicBezTo>
                <a:cubicBezTo>
                  <a:pt x="69577" y="113828"/>
                  <a:pt x="70730" y="113096"/>
                  <a:pt x="71209" y="111951"/>
                </a:cubicBezTo>
                <a:cubicBezTo>
                  <a:pt x="73427" y="106634"/>
                  <a:pt x="78581" y="103209"/>
                  <a:pt x="84388" y="103209"/>
                </a:cubicBezTo>
                <a:close/>
                <a:moveTo>
                  <a:pt x="104384" y="0"/>
                </a:moveTo>
                <a:cubicBezTo>
                  <a:pt x="89933" y="0"/>
                  <a:pt x="76689" y="4404"/>
                  <a:pt x="67132" y="12396"/>
                </a:cubicBezTo>
                <a:cubicBezTo>
                  <a:pt x="56856" y="21007"/>
                  <a:pt x="51442" y="32946"/>
                  <a:pt x="51442" y="46973"/>
                </a:cubicBezTo>
                <a:lnTo>
                  <a:pt x="51442" y="60640"/>
                </a:lnTo>
                <a:cubicBezTo>
                  <a:pt x="50256" y="60157"/>
                  <a:pt x="49011" y="59917"/>
                  <a:pt x="47767" y="59917"/>
                </a:cubicBezTo>
                <a:cubicBezTo>
                  <a:pt x="46237" y="59917"/>
                  <a:pt x="44707" y="60280"/>
                  <a:pt x="43287" y="60999"/>
                </a:cubicBezTo>
                <a:cubicBezTo>
                  <a:pt x="36893" y="64229"/>
                  <a:pt x="33077" y="73166"/>
                  <a:pt x="33077" y="84910"/>
                </a:cubicBezTo>
                <a:cubicBezTo>
                  <a:pt x="33077" y="96653"/>
                  <a:pt x="36893" y="105591"/>
                  <a:pt x="43287" y="108852"/>
                </a:cubicBezTo>
                <a:cubicBezTo>
                  <a:pt x="44690" y="109563"/>
                  <a:pt x="46200" y="109916"/>
                  <a:pt x="47710" y="109916"/>
                </a:cubicBezTo>
                <a:cubicBezTo>
                  <a:pt x="48974" y="109916"/>
                  <a:pt x="50238" y="109669"/>
                  <a:pt x="51442" y="109179"/>
                </a:cubicBezTo>
                <a:cubicBezTo>
                  <a:pt x="51539" y="121607"/>
                  <a:pt x="55649" y="133350"/>
                  <a:pt x="63348" y="143169"/>
                </a:cubicBezTo>
                <a:cubicBezTo>
                  <a:pt x="64685" y="144832"/>
                  <a:pt x="66088" y="146431"/>
                  <a:pt x="67588" y="147931"/>
                </a:cubicBezTo>
                <a:cubicBezTo>
                  <a:pt x="66479" y="149464"/>
                  <a:pt x="65435" y="151324"/>
                  <a:pt x="64653" y="153607"/>
                </a:cubicBezTo>
                <a:cubicBezTo>
                  <a:pt x="62206" y="154618"/>
                  <a:pt x="59727" y="155499"/>
                  <a:pt x="57280" y="156184"/>
                </a:cubicBezTo>
                <a:lnTo>
                  <a:pt x="55291" y="156771"/>
                </a:lnTo>
                <a:cubicBezTo>
                  <a:pt x="39144" y="161403"/>
                  <a:pt x="26389" y="165252"/>
                  <a:pt x="21366" y="168743"/>
                </a:cubicBezTo>
                <a:cubicBezTo>
                  <a:pt x="8775" y="177583"/>
                  <a:pt x="0" y="195328"/>
                  <a:pt x="0" y="205701"/>
                </a:cubicBezTo>
                <a:cubicBezTo>
                  <a:pt x="0" y="207397"/>
                  <a:pt x="1370" y="208767"/>
                  <a:pt x="3066" y="208767"/>
                </a:cubicBezTo>
                <a:cubicBezTo>
                  <a:pt x="4763" y="208767"/>
                  <a:pt x="6100" y="207397"/>
                  <a:pt x="6100" y="205701"/>
                </a:cubicBezTo>
                <a:cubicBezTo>
                  <a:pt x="6100" y="198035"/>
                  <a:pt x="13439" y="181791"/>
                  <a:pt x="24889" y="173766"/>
                </a:cubicBezTo>
                <a:cubicBezTo>
                  <a:pt x="29456" y="170569"/>
                  <a:pt x="45374" y="165970"/>
                  <a:pt x="56987" y="162643"/>
                </a:cubicBezTo>
                <a:lnTo>
                  <a:pt x="58977" y="162055"/>
                </a:lnTo>
                <a:cubicBezTo>
                  <a:pt x="60477" y="161631"/>
                  <a:pt x="61978" y="161142"/>
                  <a:pt x="63478" y="160620"/>
                </a:cubicBezTo>
                <a:cubicBezTo>
                  <a:pt x="63478" y="160783"/>
                  <a:pt x="63478" y="160979"/>
                  <a:pt x="63478" y="161175"/>
                </a:cubicBezTo>
                <a:lnTo>
                  <a:pt x="63478" y="188673"/>
                </a:lnTo>
                <a:cubicBezTo>
                  <a:pt x="63478" y="191316"/>
                  <a:pt x="65077" y="193566"/>
                  <a:pt x="67523" y="194447"/>
                </a:cubicBezTo>
                <a:cubicBezTo>
                  <a:pt x="68215" y="194696"/>
                  <a:pt x="68925" y="194817"/>
                  <a:pt x="69626" y="194817"/>
                </a:cubicBezTo>
                <a:cubicBezTo>
                  <a:pt x="71402" y="194817"/>
                  <a:pt x="73115" y="194038"/>
                  <a:pt x="74308" y="192588"/>
                </a:cubicBezTo>
                <a:lnTo>
                  <a:pt x="79005" y="186879"/>
                </a:lnTo>
                <a:cubicBezTo>
                  <a:pt x="79609" y="186168"/>
                  <a:pt x="80468" y="185785"/>
                  <a:pt x="81349" y="185785"/>
                </a:cubicBezTo>
                <a:cubicBezTo>
                  <a:pt x="81801" y="185785"/>
                  <a:pt x="82259" y="185886"/>
                  <a:pt x="82691" y="186096"/>
                </a:cubicBezTo>
                <a:lnTo>
                  <a:pt x="101317" y="195165"/>
                </a:lnTo>
                <a:lnTo>
                  <a:pt x="101317" y="205701"/>
                </a:lnTo>
                <a:cubicBezTo>
                  <a:pt x="101317" y="207397"/>
                  <a:pt x="102687" y="208767"/>
                  <a:pt x="104384" y="208767"/>
                </a:cubicBezTo>
                <a:cubicBezTo>
                  <a:pt x="106080" y="208767"/>
                  <a:pt x="107450" y="207397"/>
                  <a:pt x="107450" y="205701"/>
                </a:cubicBezTo>
                <a:lnTo>
                  <a:pt x="107450" y="195165"/>
                </a:lnTo>
                <a:lnTo>
                  <a:pt x="126076" y="186096"/>
                </a:lnTo>
                <a:cubicBezTo>
                  <a:pt x="126508" y="185886"/>
                  <a:pt x="126966" y="185785"/>
                  <a:pt x="127419" y="185785"/>
                </a:cubicBezTo>
                <a:cubicBezTo>
                  <a:pt x="128299" y="185785"/>
                  <a:pt x="129159" y="186168"/>
                  <a:pt x="129762" y="186879"/>
                </a:cubicBezTo>
                <a:lnTo>
                  <a:pt x="134459" y="192588"/>
                </a:lnTo>
                <a:cubicBezTo>
                  <a:pt x="135652" y="194038"/>
                  <a:pt x="137365" y="194817"/>
                  <a:pt x="139141" y="194817"/>
                </a:cubicBezTo>
                <a:cubicBezTo>
                  <a:pt x="139842" y="194817"/>
                  <a:pt x="140552" y="194696"/>
                  <a:pt x="141244" y="194447"/>
                </a:cubicBezTo>
                <a:cubicBezTo>
                  <a:pt x="143691" y="193566"/>
                  <a:pt x="145289" y="191316"/>
                  <a:pt x="145289" y="188673"/>
                </a:cubicBezTo>
                <a:lnTo>
                  <a:pt x="145289" y="161175"/>
                </a:lnTo>
                <a:cubicBezTo>
                  <a:pt x="145289" y="160979"/>
                  <a:pt x="145289" y="160783"/>
                  <a:pt x="145289" y="160620"/>
                </a:cubicBezTo>
                <a:cubicBezTo>
                  <a:pt x="146789" y="161142"/>
                  <a:pt x="148290" y="161631"/>
                  <a:pt x="149790" y="162055"/>
                </a:cubicBezTo>
                <a:lnTo>
                  <a:pt x="151780" y="162643"/>
                </a:lnTo>
                <a:cubicBezTo>
                  <a:pt x="159152" y="164763"/>
                  <a:pt x="167536" y="167177"/>
                  <a:pt x="174223" y="169525"/>
                </a:cubicBezTo>
                <a:cubicBezTo>
                  <a:pt x="174555" y="169643"/>
                  <a:pt x="174895" y="169699"/>
                  <a:pt x="175232" y="169699"/>
                </a:cubicBezTo>
                <a:cubicBezTo>
                  <a:pt x="176481" y="169699"/>
                  <a:pt x="177667" y="168926"/>
                  <a:pt x="178104" y="167666"/>
                </a:cubicBezTo>
                <a:cubicBezTo>
                  <a:pt x="178659" y="166068"/>
                  <a:pt x="177844" y="164306"/>
                  <a:pt x="176245" y="163752"/>
                </a:cubicBezTo>
                <a:cubicBezTo>
                  <a:pt x="169395" y="161338"/>
                  <a:pt x="160946" y="158924"/>
                  <a:pt x="153476" y="156771"/>
                </a:cubicBezTo>
                <a:lnTo>
                  <a:pt x="151487" y="156184"/>
                </a:lnTo>
                <a:cubicBezTo>
                  <a:pt x="149040" y="155466"/>
                  <a:pt x="146561" y="154618"/>
                  <a:pt x="144115" y="153607"/>
                </a:cubicBezTo>
                <a:cubicBezTo>
                  <a:pt x="143332" y="151324"/>
                  <a:pt x="142288" y="149464"/>
                  <a:pt x="141179" y="147931"/>
                </a:cubicBezTo>
                <a:cubicBezTo>
                  <a:pt x="141211" y="147931"/>
                  <a:pt x="141211" y="147898"/>
                  <a:pt x="141244" y="147866"/>
                </a:cubicBezTo>
                <a:cubicBezTo>
                  <a:pt x="144506" y="144571"/>
                  <a:pt x="147279" y="140950"/>
                  <a:pt x="149595" y="137101"/>
                </a:cubicBezTo>
                <a:cubicBezTo>
                  <a:pt x="153737" y="135405"/>
                  <a:pt x="157293" y="133122"/>
                  <a:pt x="160164" y="130284"/>
                </a:cubicBezTo>
                <a:cubicBezTo>
                  <a:pt x="166263" y="124347"/>
                  <a:pt x="169428" y="116029"/>
                  <a:pt x="169558" y="105623"/>
                </a:cubicBezTo>
                <a:cubicBezTo>
                  <a:pt x="173472" y="101219"/>
                  <a:pt x="175691" y="93880"/>
                  <a:pt x="175691" y="84910"/>
                </a:cubicBezTo>
                <a:cubicBezTo>
                  <a:pt x="175691" y="83213"/>
                  <a:pt x="174321" y="81843"/>
                  <a:pt x="172624" y="81843"/>
                </a:cubicBezTo>
                <a:cubicBezTo>
                  <a:pt x="170928" y="81843"/>
                  <a:pt x="169558" y="83213"/>
                  <a:pt x="169558" y="84910"/>
                </a:cubicBezTo>
                <a:cubicBezTo>
                  <a:pt x="169558" y="95968"/>
                  <a:pt x="166035" y="101709"/>
                  <a:pt x="162741" y="103372"/>
                </a:cubicBezTo>
                <a:cubicBezTo>
                  <a:pt x="162197" y="103659"/>
                  <a:pt x="161619" y="103799"/>
                  <a:pt x="161045" y="103799"/>
                </a:cubicBezTo>
                <a:cubicBezTo>
                  <a:pt x="160378" y="103799"/>
                  <a:pt x="159716" y="103610"/>
                  <a:pt x="159120" y="103242"/>
                </a:cubicBezTo>
                <a:cubicBezTo>
                  <a:pt x="157978" y="102557"/>
                  <a:pt x="157326" y="101383"/>
                  <a:pt x="157326" y="100078"/>
                </a:cubicBezTo>
                <a:lnTo>
                  <a:pt x="157326" y="69741"/>
                </a:lnTo>
                <a:cubicBezTo>
                  <a:pt x="157326" y="68436"/>
                  <a:pt x="157978" y="67295"/>
                  <a:pt x="159120" y="66577"/>
                </a:cubicBezTo>
                <a:cubicBezTo>
                  <a:pt x="159710" y="66213"/>
                  <a:pt x="160365" y="66033"/>
                  <a:pt x="161025" y="66033"/>
                </a:cubicBezTo>
                <a:cubicBezTo>
                  <a:pt x="161606" y="66033"/>
                  <a:pt x="162191" y="66172"/>
                  <a:pt x="162741" y="66447"/>
                </a:cubicBezTo>
                <a:cubicBezTo>
                  <a:pt x="165122" y="67654"/>
                  <a:pt x="167177" y="70720"/>
                  <a:pt x="168351" y="74895"/>
                </a:cubicBezTo>
                <a:cubicBezTo>
                  <a:pt x="168730" y="76249"/>
                  <a:pt x="169963" y="77130"/>
                  <a:pt x="171284" y="77130"/>
                </a:cubicBezTo>
                <a:cubicBezTo>
                  <a:pt x="171555" y="77130"/>
                  <a:pt x="171830" y="77093"/>
                  <a:pt x="172102" y="77016"/>
                </a:cubicBezTo>
                <a:cubicBezTo>
                  <a:pt x="173733" y="76526"/>
                  <a:pt x="174679" y="74863"/>
                  <a:pt x="174223" y="73232"/>
                </a:cubicBezTo>
                <a:cubicBezTo>
                  <a:pt x="172559" y="67360"/>
                  <a:pt x="169460" y="62989"/>
                  <a:pt x="165481" y="60999"/>
                </a:cubicBezTo>
                <a:cubicBezTo>
                  <a:pt x="164060" y="60280"/>
                  <a:pt x="162530" y="59917"/>
                  <a:pt x="161000" y="59917"/>
                </a:cubicBezTo>
                <a:cubicBezTo>
                  <a:pt x="159756" y="59917"/>
                  <a:pt x="158511" y="60157"/>
                  <a:pt x="157326" y="60640"/>
                </a:cubicBezTo>
                <a:lnTo>
                  <a:pt x="157326" y="46973"/>
                </a:lnTo>
                <a:cubicBezTo>
                  <a:pt x="157326" y="33305"/>
                  <a:pt x="152139" y="21529"/>
                  <a:pt x="142288" y="12983"/>
                </a:cubicBezTo>
                <a:cubicBezTo>
                  <a:pt x="141708" y="12477"/>
                  <a:pt x="140993" y="12229"/>
                  <a:pt x="140282" y="12229"/>
                </a:cubicBezTo>
                <a:cubicBezTo>
                  <a:pt x="139431" y="12229"/>
                  <a:pt x="138586" y="12584"/>
                  <a:pt x="137982" y="13276"/>
                </a:cubicBezTo>
                <a:cubicBezTo>
                  <a:pt x="136873" y="14548"/>
                  <a:pt x="137003" y="16473"/>
                  <a:pt x="138276" y="17582"/>
                </a:cubicBezTo>
                <a:cubicBezTo>
                  <a:pt x="146757" y="24954"/>
                  <a:pt x="151226" y="35099"/>
                  <a:pt x="151226" y="46973"/>
                </a:cubicBezTo>
                <a:lnTo>
                  <a:pt x="151226" y="87552"/>
                </a:lnTo>
                <a:cubicBezTo>
                  <a:pt x="151226" y="95446"/>
                  <a:pt x="150443" y="103372"/>
                  <a:pt x="141896" y="106993"/>
                </a:cubicBezTo>
                <a:cubicBezTo>
                  <a:pt x="138243" y="100893"/>
                  <a:pt x="131654" y="97109"/>
                  <a:pt x="124380" y="97109"/>
                </a:cubicBezTo>
                <a:lnTo>
                  <a:pt x="114398" y="97109"/>
                </a:lnTo>
                <a:cubicBezTo>
                  <a:pt x="116159" y="95120"/>
                  <a:pt x="116812" y="92673"/>
                  <a:pt x="115833" y="89085"/>
                </a:cubicBezTo>
                <a:lnTo>
                  <a:pt x="111690" y="74275"/>
                </a:lnTo>
                <a:cubicBezTo>
                  <a:pt x="110777" y="70948"/>
                  <a:pt x="107841" y="68697"/>
                  <a:pt x="104384" y="68697"/>
                </a:cubicBezTo>
                <a:cubicBezTo>
                  <a:pt x="100926" y="68697"/>
                  <a:pt x="97990" y="70948"/>
                  <a:pt x="97077" y="74275"/>
                </a:cubicBezTo>
                <a:lnTo>
                  <a:pt x="92934" y="89085"/>
                </a:lnTo>
                <a:cubicBezTo>
                  <a:pt x="91955" y="92673"/>
                  <a:pt x="92608" y="95120"/>
                  <a:pt x="94369" y="97109"/>
                </a:cubicBezTo>
                <a:lnTo>
                  <a:pt x="84388" y="97109"/>
                </a:lnTo>
                <a:cubicBezTo>
                  <a:pt x="77113" y="97109"/>
                  <a:pt x="70524" y="100893"/>
                  <a:pt x="66871" y="106993"/>
                </a:cubicBezTo>
                <a:cubicBezTo>
                  <a:pt x="58324" y="103372"/>
                  <a:pt x="57541" y="95446"/>
                  <a:pt x="57541" y="87552"/>
                </a:cubicBezTo>
                <a:lnTo>
                  <a:pt x="57541" y="46973"/>
                </a:lnTo>
                <a:cubicBezTo>
                  <a:pt x="57541" y="34838"/>
                  <a:pt x="62206" y="24498"/>
                  <a:pt x="71079" y="17093"/>
                </a:cubicBezTo>
                <a:cubicBezTo>
                  <a:pt x="79527" y="10014"/>
                  <a:pt x="91368" y="6133"/>
                  <a:pt x="104384" y="6133"/>
                </a:cubicBezTo>
                <a:cubicBezTo>
                  <a:pt x="113550" y="6133"/>
                  <a:pt x="122227" y="8057"/>
                  <a:pt x="129501" y="11743"/>
                </a:cubicBezTo>
                <a:cubicBezTo>
                  <a:pt x="129934" y="11960"/>
                  <a:pt x="130397" y="12062"/>
                  <a:pt x="130855" y="12062"/>
                </a:cubicBezTo>
                <a:cubicBezTo>
                  <a:pt x="131982" y="12062"/>
                  <a:pt x="133077" y="11440"/>
                  <a:pt x="133611" y="10373"/>
                </a:cubicBezTo>
                <a:cubicBezTo>
                  <a:pt x="134361" y="8873"/>
                  <a:pt x="133774" y="7046"/>
                  <a:pt x="132241" y="6263"/>
                </a:cubicBezTo>
                <a:cubicBezTo>
                  <a:pt x="124119" y="2153"/>
                  <a:pt x="114496" y="0"/>
                  <a:pt x="104384" y="0"/>
                </a:cubicBezTo>
                <a:close/>
                <a:moveTo>
                  <a:pt x="185619" y="168210"/>
                </a:moveTo>
                <a:cubicBezTo>
                  <a:pt x="184661" y="168210"/>
                  <a:pt x="183725" y="168657"/>
                  <a:pt x="183128" y="169493"/>
                </a:cubicBezTo>
                <a:cubicBezTo>
                  <a:pt x="182149" y="170895"/>
                  <a:pt x="182508" y="172787"/>
                  <a:pt x="183878" y="173766"/>
                </a:cubicBezTo>
                <a:cubicBezTo>
                  <a:pt x="195328" y="181791"/>
                  <a:pt x="202635" y="198035"/>
                  <a:pt x="202635" y="205701"/>
                </a:cubicBezTo>
                <a:cubicBezTo>
                  <a:pt x="202635" y="207397"/>
                  <a:pt x="204005" y="208767"/>
                  <a:pt x="205701" y="208767"/>
                </a:cubicBezTo>
                <a:cubicBezTo>
                  <a:pt x="207397" y="208767"/>
                  <a:pt x="208767" y="207397"/>
                  <a:pt x="208767" y="205701"/>
                </a:cubicBezTo>
                <a:cubicBezTo>
                  <a:pt x="208767" y="195328"/>
                  <a:pt x="199992" y="177583"/>
                  <a:pt x="187401" y="168775"/>
                </a:cubicBezTo>
                <a:cubicBezTo>
                  <a:pt x="186854" y="168393"/>
                  <a:pt x="186232" y="168210"/>
                  <a:pt x="185619" y="16821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3"/>
          <p:cNvSpPr/>
          <p:nvPr/>
        </p:nvSpPr>
        <p:spPr>
          <a:xfrm>
            <a:off x="1072288" y="3291602"/>
            <a:ext cx="686068" cy="777139"/>
          </a:xfrm>
          <a:custGeom>
            <a:avLst/>
            <a:gdLst/>
            <a:ahLst/>
            <a:cxnLst/>
            <a:rect l="l" t="t" r="r" b="b"/>
            <a:pathLst>
              <a:path w="184303" h="208768" extrusionOk="0">
                <a:moveTo>
                  <a:pt x="88694" y="20159"/>
                </a:moveTo>
                <a:cubicBezTo>
                  <a:pt x="86998" y="20159"/>
                  <a:pt x="85628" y="21529"/>
                  <a:pt x="85628" y="23193"/>
                </a:cubicBezTo>
                <a:cubicBezTo>
                  <a:pt x="85628" y="33077"/>
                  <a:pt x="87618" y="43776"/>
                  <a:pt x="91173" y="53399"/>
                </a:cubicBezTo>
                <a:cubicBezTo>
                  <a:pt x="91630" y="54638"/>
                  <a:pt x="92804" y="55389"/>
                  <a:pt x="94044" y="55389"/>
                </a:cubicBezTo>
                <a:cubicBezTo>
                  <a:pt x="94403" y="55389"/>
                  <a:pt x="94761" y="55323"/>
                  <a:pt x="95120" y="55193"/>
                </a:cubicBezTo>
                <a:cubicBezTo>
                  <a:pt x="96686" y="54606"/>
                  <a:pt x="97502" y="52844"/>
                  <a:pt x="96914" y="51278"/>
                </a:cubicBezTo>
                <a:cubicBezTo>
                  <a:pt x="93652" y="42438"/>
                  <a:pt x="91760" y="32228"/>
                  <a:pt x="91760" y="23193"/>
                </a:cubicBezTo>
                <a:cubicBezTo>
                  <a:pt x="91760" y="21529"/>
                  <a:pt x="90390" y="20159"/>
                  <a:pt x="88694" y="20159"/>
                </a:cubicBezTo>
                <a:close/>
                <a:moveTo>
                  <a:pt x="72450" y="78842"/>
                </a:moveTo>
                <a:cubicBezTo>
                  <a:pt x="70786" y="78842"/>
                  <a:pt x="69416" y="80212"/>
                  <a:pt x="69416" y="81908"/>
                </a:cubicBezTo>
                <a:lnTo>
                  <a:pt x="69416" y="88726"/>
                </a:lnTo>
                <a:cubicBezTo>
                  <a:pt x="69416" y="90422"/>
                  <a:pt x="70786" y="91792"/>
                  <a:pt x="72450" y="91792"/>
                </a:cubicBezTo>
                <a:cubicBezTo>
                  <a:pt x="74146" y="91792"/>
                  <a:pt x="75516" y="90422"/>
                  <a:pt x="75516" y="88726"/>
                </a:cubicBezTo>
                <a:lnTo>
                  <a:pt x="75516" y="81908"/>
                </a:lnTo>
                <a:cubicBezTo>
                  <a:pt x="75516" y="80212"/>
                  <a:pt x="74146" y="78842"/>
                  <a:pt x="72450" y="78842"/>
                </a:cubicBezTo>
                <a:close/>
                <a:moveTo>
                  <a:pt x="92152" y="93260"/>
                </a:moveTo>
                <a:cubicBezTo>
                  <a:pt x="92674" y="93260"/>
                  <a:pt x="94337" y="93391"/>
                  <a:pt x="94859" y="95315"/>
                </a:cubicBezTo>
                <a:lnTo>
                  <a:pt x="96556" y="101317"/>
                </a:lnTo>
                <a:cubicBezTo>
                  <a:pt x="97077" y="103242"/>
                  <a:pt x="96001" y="105493"/>
                  <a:pt x="94631" y="106373"/>
                </a:cubicBezTo>
                <a:cubicBezTo>
                  <a:pt x="93897" y="106846"/>
                  <a:pt x="93033" y="107083"/>
                  <a:pt x="92168" y="107083"/>
                </a:cubicBezTo>
                <a:cubicBezTo>
                  <a:pt x="91304" y="107083"/>
                  <a:pt x="90439" y="106846"/>
                  <a:pt x="89705" y="106373"/>
                </a:cubicBezTo>
                <a:cubicBezTo>
                  <a:pt x="88335" y="105493"/>
                  <a:pt x="87226" y="103242"/>
                  <a:pt x="87781" y="101317"/>
                </a:cubicBezTo>
                <a:lnTo>
                  <a:pt x="89444" y="95315"/>
                </a:lnTo>
                <a:cubicBezTo>
                  <a:pt x="89999" y="93391"/>
                  <a:pt x="91663" y="93260"/>
                  <a:pt x="92152" y="93260"/>
                </a:cubicBezTo>
                <a:close/>
                <a:moveTo>
                  <a:pt x="148812" y="74178"/>
                </a:moveTo>
                <a:cubicBezTo>
                  <a:pt x="149400" y="74178"/>
                  <a:pt x="149954" y="74308"/>
                  <a:pt x="150509" y="74602"/>
                </a:cubicBezTo>
                <a:cubicBezTo>
                  <a:pt x="153803" y="76265"/>
                  <a:pt x="157359" y="82006"/>
                  <a:pt x="157359" y="93064"/>
                </a:cubicBezTo>
                <a:cubicBezTo>
                  <a:pt x="157359" y="104123"/>
                  <a:pt x="153803" y="109864"/>
                  <a:pt x="150509" y="111527"/>
                </a:cubicBezTo>
                <a:cubicBezTo>
                  <a:pt x="149966" y="111814"/>
                  <a:pt x="149387" y="111954"/>
                  <a:pt x="148813" y="111954"/>
                </a:cubicBezTo>
                <a:cubicBezTo>
                  <a:pt x="148146" y="111954"/>
                  <a:pt x="147484" y="111765"/>
                  <a:pt x="146888" y="111397"/>
                </a:cubicBezTo>
                <a:cubicBezTo>
                  <a:pt x="145779" y="110712"/>
                  <a:pt x="145126" y="109538"/>
                  <a:pt x="145126" y="108233"/>
                </a:cubicBezTo>
                <a:lnTo>
                  <a:pt x="145126" y="77896"/>
                </a:lnTo>
                <a:cubicBezTo>
                  <a:pt x="145126" y="76591"/>
                  <a:pt x="145779" y="75450"/>
                  <a:pt x="146888" y="74732"/>
                </a:cubicBezTo>
                <a:cubicBezTo>
                  <a:pt x="147508" y="74373"/>
                  <a:pt x="148160" y="74178"/>
                  <a:pt x="148812" y="74178"/>
                </a:cubicBezTo>
                <a:close/>
                <a:moveTo>
                  <a:pt x="92152" y="87128"/>
                </a:moveTo>
                <a:cubicBezTo>
                  <a:pt x="88107" y="87128"/>
                  <a:pt x="84649" y="89770"/>
                  <a:pt x="83573" y="93652"/>
                </a:cubicBezTo>
                <a:lnTo>
                  <a:pt x="81877" y="99686"/>
                </a:lnTo>
                <a:cubicBezTo>
                  <a:pt x="80702" y="103992"/>
                  <a:pt x="82627" y="109081"/>
                  <a:pt x="86378" y="111495"/>
                </a:cubicBezTo>
                <a:cubicBezTo>
                  <a:pt x="88107" y="112604"/>
                  <a:pt x="90097" y="113191"/>
                  <a:pt x="92152" y="113191"/>
                </a:cubicBezTo>
                <a:cubicBezTo>
                  <a:pt x="94207" y="113191"/>
                  <a:pt x="96229" y="112604"/>
                  <a:pt x="97958" y="111495"/>
                </a:cubicBezTo>
                <a:cubicBezTo>
                  <a:pt x="101709" y="109081"/>
                  <a:pt x="103634" y="103992"/>
                  <a:pt x="102427" y="99686"/>
                </a:cubicBezTo>
                <a:lnTo>
                  <a:pt x="100764" y="93652"/>
                </a:lnTo>
                <a:cubicBezTo>
                  <a:pt x="99654" y="89770"/>
                  <a:pt x="96229" y="87128"/>
                  <a:pt x="92152" y="87128"/>
                </a:cubicBezTo>
                <a:close/>
                <a:moveTo>
                  <a:pt x="142191" y="115474"/>
                </a:moveTo>
                <a:cubicBezTo>
                  <a:pt x="142647" y="115898"/>
                  <a:pt x="143137" y="116257"/>
                  <a:pt x="143691" y="116616"/>
                </a:cubicBezTo>
                <a:cubicBezTo>
                  <a:pt x="144898" y="117334"/>
                  <a:pt x="146203" y="117790"/>
                  <a:pt x="147508" y="117986"/>
                </a:cubicBezTo>
                <a:cubicBezTo>
                  <a:pt x="145714" y="119650"/>
                  <a:pt x="142974" y="121313"/>
                  <a:pt x="138863" y="122651"/>
                </a:cubicBezTo>
                <a:cubicBezTo>
                  <a:pt x="140168" y="120465"/>
                  <a:pt x="141277" y="118117"/>
                  <a:pt x="142191" y="115474"/>
                </a:cubicBezTo>
                <a:close/>
                <a:moveTo>
                  <a:pt x="74646" y="116983"/>
                </a:moveTo>
                <a:cubicBezTo>
                  <a:pt x="74190" y="116983"/>
                  <a:pt x="73729" y="117085"/>
                  <a:pt x="73298" y="117301"/>
                </a:cubicBezTo>
                <a:cubicBezTo>
                  <a:pt x="71797" y="118051"/>
                  <a:pt x="71177" y="119911"/>
                  <a:pt x="71895" y="121411"/>
                </a:cubicBezTo>
                <a:cubicBezTo>
                  <a:pt x="73950" y="125554"/>
                  <a:pt x="79985" y="128033"/>
                  <a:pt x="84617" y="128033"/>
                </a:cubicBezTo>
                <a:lnTo>
                  <a:pt x="99687" y="128033"/>
                </a:lnTo>
                <a:cubicBezTo>
                  <a:pt x="104352" y="128033"/>
                  <a:pt x="110354" y="125554"/>
                  <a:pt x="112409" y="121411"/>
                </a:cubicBezTo>
                <a:cubicBezTo>
                  <a:pt x="113159" y="119911"/>
                  <a:pt x="112539" y="118051"/>
                  <a:pt x="111039" y="117301"/>
                </a:cubicBezTo>
                <a:cubicBezTo>
                  <a:pt x="110598" y="117085"/>
                  <a:pt x="110133" y="116983"/>
                  <a:pt x="109676" y="116983"/>
                </a:cubicBezTo>
                <a:cubicBezTo>
                  <a:pt x="108544" y="116983"/>
                  <a:pt x="107463" y="117611"/>
                  <a:pt x="106929" y="118704"/>
                </a:cubicBezTo>
                <a:cubicBezTo>
                  <a:pt x="106374" y="119813"/>
                  <a:pt x="103406" y="121900"/>
                  <a:pt x="99687" y="121900"/>
                </a:cubicBezTo>
                <a:lnTo>
                  <a:pt x="84617" y="121900"/>
                </a:lnTo>
                <a:cubicBezTo>
                  <a:pt x="80931" y="121900"/>
                  <a:pt x="77962" y="119813"/>
                  <a:pt x="77408" y="118704"/>
                </a:cubicBezTo>
                <a:cubicBezTo>
                  <a:pt x="76873" y="117611"/>
                  <a:pt x="75776" y="116983"/>
                  <a:pt x="74646" y="116983"/>
                </a:cubicBezTo>
                <a:close/>
                <a:moveTo>
                  <a:pt x="61163" y="41036"/>
                </a:moveTo>
                <a:cubicBezTo>
                  <a:pt x="62827" y="47168"/>
                  <a:pt x="65502" y="52779"/>
                  <a:pt x="69122" y="57900"/>
                </a:cubicBezTo>
                <a:cubicBezTo>
                  <a:pt x="70231" y="59466"/>
                  <a:pt x="71438" y="60999"/>
                  <a:pt x="72710" y="62434"/>
                </a:cubicBezTo>
                <a:cubicBezTo>
                  <a:pt x="71601" y="62304"/>
                  <a:pt x="70460" y="62239"/>
                  <a:pt x="69351" y="62239"/>
                </a:cubicBezTo>
                <a:cubicBezTo>
                  <a:pt x="63479" y="62239"/>
                  <a:pt x="59434" y="64294"/>
                  <a:pt x="56237" y="66316"/>
                </a:cubicBezTo>
                <a:cubicBezTo>
                  <a:pt x="54835" y="67197"/>
                  <a:pt x="54411" y="69089"/>
                  <a:pt x="55292" y="70524"/>
                </a:cubicBezTo>
                <a:cubicBezTo>
                  <a:pt x="55879" y="71447"/>
                  <a:pt x="56871" y="71952"/>
                  <a:pt x="57886" y="71952"/>
                </a:cubicBezTo>
                <a:cubicBezTo>
                  <a:pt x="58449" y="71952"/>
                  <a:pt x="59020" y="71796"/>
                  <a:pt x="59532" y="71470"/>
                </a:cubicBezTo>
                <a:cubicBezTo>
                  <a:pt x="62500" y="69611"/>
                  <a:pt x="65306" y="68339"/>
                  <a:pt x="69351" y="68339"/>
                </a:cubicBezTo>
                <a:cubicBezTo>
                  <a:pt x="73787" y="68339"/>
                  <a:pt x="78125" y="69709"/>
                  <a:pt x="81550" y="72155"/>
                </a:cubicBezTo>
                <a:cubicBezTo>
                  <a:pt x="82094" y="72538"/>
                  <a:pt x="82713" y="72722"/>
                  <a:pt x="83322" y="72722"/>
                </a:cubicBezTo>
                <a:cubicBezTo>
                  <a:pt x="83699" y="72722"/>
                  <a:pt x="84072" y="72651"/>
                  <a:pt x="84421" y="72514"/>
                </a:cubicBezTo>
                <a:cubicBezTo>
                  <a:pt x="90847" y="76755"/>
                  <a:pt x="98415" y="80212"/>
                  <a:pt x="107092" y="82789"/>
                </a:cubicBezTo>
                <a:lnTo>
                  <a:pt x="108788" y="83311"/>
                </a:lnTo>
                <a:lnTo>
                  <a:pt x="108788" y="88726"/>
                </a:lnTo>
                <a:cubicBezTo>
                  <a:pt x="108788" y="90422"/>
                  <a:pt x="110158" y="91792"/>
                  <a:pt x="111854" y="91792"/>
                </a:cubicBezTo>
                <a:cubicBezTo>
                  <a:pt x="113550" y="91792"/>
                  <a:pt x="114921" y="90422"/>
                  <a:pt x="114921" y="88726"/>
                </a:cubicBezTo>
                <a:lnTo>
                  <a:pt x="114921" y="85105"/>
                </a:lnTo>
                <a:lnTo>
                  <a:pt x="124021" y="87845"/>
                </a:lnTo>
                <a:lnTo>
                  <a:pt x="124054" y="87845"/>
                </a:lnTo>
                <a:lnTo>
                  <a:pt x="138994" y="92282"/>
                </a:lnTo>
                <a:lnTo>
                  <a:pt x="138994" y="95609"/>
                </a:lnTo>
                <a:cubicBezTo>
                  <a:pt x="138994" y="109701"/>
                  <a:pt x="135667" y="117953"/>
                  <a:pt x="129958" y="124543"/>
                </a:cubicBezTo>
                <a:cubicBezTo>
                  <a:pt x="126468" y="124999"/>
                  <a:pt x="122423" y="125260"/>
                  <a:pt x="117693" y="125260"/>
                </a:cubicBezTo>
                <a:cubicBezTo>
                  <a:pt x="115997" y="125260"/>
                  <a:pt x="114627" y="126630"/>
                  <a:pt x="114627" y="128327"/>
                </a:cubicBezTo>
                <a:cubicBezTo>
                  <a:pt x="114627" y="130023"/>
                  <a:pt x="115997" y="131393"/>
                  <a:pt x="117693" y="131393"/>
                </a:cubicBezTo>
                <a:cubicBezTo>
                  <a:pt x="119455" y="131393"/>
                  <a:pt x="121184" y="131360"/>
                  <a:pt x="122847" y="131262"/>
                </a:cubicBezTo>
                <a:lnTo>
                  <a:pt x="122847" y="131262"/>
                </a:lnTo>
                <a:cubicBezTo>
                  <a:pt x="120368" y="133285"/>
                  <a:pt x="117693" y="135275"/>
                  <a:pt x="114790" y="137395"/>
                </a:cubicBezTo>
                <a:lnTo>
                  <a:pt x="113126" y="138634"/>
                </a:lnTo>
                <a:cubicBezTo>
                  <a:pt x="103014" y="146104"/>
                  <a:pt x="98317" y="147409"/>
                  <a:pt x="92152" y="147409"/>
                </a:cubicBezTo>
                <a:cubicBezTo>
                  <a:pt x="86019" y="147409"/>
                  <a:pt x="81322" y="146104"/>
                  <a:pt x="71210" y="138634"/>
                </a:cubicBezTo>
                <a:lnTo>
                  <a:pt x="69514" y="137395"/>
                </a:lnTo>
                <a:cubicBezTo>
                  <a:pt x="54965" y="126663"/>
                  <a:pt x="45310" y="119552"/>
                  <a:pt x="45310" y="95609"/>
                </a:cubicBezTo>
                <a:lnTo>
                  <a:pt x="45310" y="78516"/>
                </a:lnTo>
                <a:lnTo>
                  <a:pt x="61163" y="41036"/>
                </a:lnTo>
                <a:close/>
                <a:moveTo>
                  <a:pt x="162317" y="103503"/>
                </a:moveTo>
                <a:cubicBezTo>
                  <a:pt x="163524" y="109309"/>
                  <a:pt x="163915" y="114267"/>
                  <a:pt x="163524" y="118671"/>
                </a:cubicBezTo>
                <a:cubicBezTo>
                  <a:pt x="162872" y="126337"/>
                  <a:pt x="159968" y="132208"/>
                  <a:pt x="154293" y="137134"/>
                </a:cubicBezTo>
                <a:cubicBezTo>
                  <a:pt x="143300" y="146757"/>
                  <a:pt x="125979" y="147996"/>
                  <a:pt x="119194" y="148094"/>
                </a:cubicBezTo>
                <a:lnTo>
                  <a:pt x="119194" y="141766"/>
                </a:lnTo>
                <a:cubicBezTo>
                  <a:pt x="124315" y="137982"/>
                  <a:pt x="129012" y="134459"/>
                  <a:pt x="132992" y="130284"/>
                </a:cubicBezTo>
                <a:cubicBezTo>
                  <a:pt x="146138" y="128131"/>
                  <a:pt x="154032" y="122814"/>
                  <a:pt x="156967" y="114202"/>
                </a:cubicBezTo>
                <a:cubicBezTo>
                  <a:pt x="159414" y="111625"/>
                  <a:pt x="161241" y="107972"/>
                  <a:pt x="162317" y="103503"/>
                </a:cubicBezTo>
                <a:close/>
                <a:moveTo>
                  <a:pt x="35532" y="74188"/>
                </a:moveTo>
                <a:cubicBezTo>
                  <a:pt x="36187" y="74188"/>
                  <a:pt x="36841" y="74368"/>
                  <a:pt x="37448" y="74732"/>
                </a:cubicBezTo>
                <a:cubicBezTo>
                  <a:pt x="38558" y="75450"/>
                  <a:pt x="39210" y="76591"/>
                  <a:pt x="39210" y="77896"/>
                </a:cubicBezTo>
                <a:lnTo>
                  <a:pt x="39210" y="108233"/>
                </a:lnTo>
                <a:cubicBezTo>
                  <a:pt x="39210" y="109538"/>
                  <a:pt x="38558" y="110712"/>
                  <a:pt x="37448" y="111397"/>
                </a:cubicBezTo>
                <a:cubicBezTo>
                  <a:pt x="36835" y="111765"/>
                  <a:pt x="36174" y="111954"/>
                  <a:pt x="35512" y="111954"/>
                </a:cubicBezTo>
                <a:cubicBezTo>
                  <a:pt x="34942" y="111954"/>
                  <a:pt x="34371" y="111814"/>
                  <a:pt x="33828" y="111527"/>
                </a:cubicBezTo>
                <a:cubicBezTo>
                  <a:pt x="33388" y="111307"/>
                  <a:pt x="32917" y="111202"/>
                  <a:pt x="32453" y="111202"/>
                </a:cubicBezTo>
                <a:cubicBezTo>
                  <a:pt x="31333" y="111202"/>
                  <a:pt x="30248" y="111814"/>
                  <a:pt x="29718" y="112897"/>
                </a:cubicBezTo>
                <a:cubicBezTo>
                  <a:pt x="28935" y="114398"/>
                  <a:pt x="29554" y="116225"/>
                  <a:pt x="31055" y="117007"/>
                </a:cubicBezTo>
                <a:cubicBezTo>
                  <a:pt x="32468" y="117714"/>
                  <a:pt x="33992" y="118067"/>
                  <a:pt x="35511" y="118067"/>
                </a:cubicBezTo>
                <a:cubicBezTo>
                  <a:pt x="37290" y="118067"/>
                  <a:pt x="39062" y="117583"/>
                  <a:pt x="40645" y="116616"/>
                </a:cubicBezTo>
                <a:cubicBezTo>
                  <a:pt x="41167" y="116257"/>
                  <a:pt x="41689" y="115898"/>
                  <a:pt x="42146" y="115474"/>
                </a:cubicBezTo>
                <a:cubicBezTo>
                  <a:pt x="46419" y="127739"/>
                  <a:pt x="55031" y="134296"/>
                  <a:pt x="65143" y="141766"/>
                </a:cubicBezTo>
                <a:lnTo>
                  <a:pt x="65143" y="148127"/>
                </a:lnTo>
                <a:cubicBezTo>
                  <a:pt x="58358" y="148029"/>
                  <a:pt x="41069" y="146757"/>
                  <a:pt x="30011" y="137134"/>
                </a:cubicBezTo>
                <a:cubicBezTo>
                  <a:pt x="24368" y="132208"/>
                  <a:pt x="21432" y="126337"/>
                  <a:pt x="20812" y="118671"/>
                </a:cubicBezTo>
                <a:cubicBezTo>
                  <a:pt x="20421" y="114267"/>
                  <a:pt x="20812" y="109342"/>
                  <a:pt x="21987" y="103568"/>
                </a:cubicBezTo>
                <a:cubicBezTo>
                  <a:pt x="22182" y="104286"/>
                  <a:pt x="22378" y="105036"/>
                  <a:pt x="22606" y="105721"/>
                </a:cubicBezTo>
                <a:cubicBezTo>
                  <a:pt x="23027" y="107034"/>
                  <a:pt x="24229" y="107861"/>
                  <a:pt x="25516" y="107861"/>
                </a:cubicBezTo>
                <a:cubicBezTo>
                  <a:pt x="25828" y="107861"/>
                  <a:pt x="26144" y="107813"/>
                  <a:pt x="26456" y="107711"/>
                </a:cubicBezTo>
                <a:cubicBezTo>
                  <a:pt x="28054" y="107189"/>
                  <a:pt x="28935" y="105493"/>
                  <a:pt x="28445" y="103862"/>
                </a:cubicBezTo>
                <a:cubicBezTo>
                  <a:pt x="27467" y="100828"/>
                  <a:pt x="26978" y="97175"/>
                  <a:pt x="26978" y="93064"/>
                </a:cubicBezTo>
                <a:cubicBezTo>
                  <a:pt x="26978" y="82006"/>
                  <a:pt x="30500" y="76265"/>
                  <a:pt x="33828" y="74602"/>
                </a:cubicBezTo>
                <a:cubicBezTo>
                  <a:pt x="34377" y="74327"/>
                  <a:pt x="34955" y="74188"/>
                  <a:pt x="35532" y="74188"/>
                </a:cubicBezTo>
                <a:close/>
                <a:moveTo>
                  <a:pt x="113061" y="146170"/>
                </a:moveTo>
                <a:lnTo>
                  <a:pt x="113061" y="151128"/>
                </a:lnTo>
                <a:lnTo>
                  <a:pt x="113061" y="151160"/>
                </a:lnTo>
                <a:cubicBezTo>
                  <a:pt x="113061" y="162643"/>
                  <a:pt x="103699" y="172005"/>
                  <a:pt x="92217" y="172037"/>
                </a:cubicBezTo>
                <a:lnTo>
                  <a:pt x="92087" y="172037"/>
                </a:lnTo>
                <a:cubicBezTo>
                  <a:pt x="80604" y="172005"/>
                  <a:pt x="71275" y="162643"/>
                  <a:pt x="71275" y="151160"/>
                </a:cubicBezTo>
                <a:lnTo>
                  <a:pt x="71275" y="151128"/>
                </a:lnTo>
                <a:lnTo>
                  <a:pt x="71275" y="146170"/>
                </a:lnTo>
                <a:cubicBezTo>
                  <a:pt x="80344" y="152335"/>
                  <a:pt x="85661" y="153542"/>
                  <a:pt x="92152" y="153542"/>
                </a:cubicBezTo>
                <a:cubicBezTo>
                  <a:pt x="98676" y="153542"/>
                  <a:pt x="103993" y="152335"/>
                  <a:pt x="113061" y="146170"/>
                </a:cubicBezTo>
                <a:close/>
                <a:moveTo>
                  <a:pt x="118476" y="157228"/>
                </a:moveTo>
                <a:cubicBezTo>
                  <a:pt x="120890" y="158859"/>
                  <a:pt x="124282" y="160653"/>
                  <a:pt x="128817" y="162055"/>
                </a:cubicBezTo>
                <a:lnTo>
                  <a:pt x="130676" y="162610"/>
                </a:lnTo>
                <a:cubicBezTo>
                  <a:pt x="131394" y="162838"/>
                  <a:pt x="132111" y="163067"/>
                  <a:pt x="132829" y="163295"/>
                </a:cubicBezTo>
                <a:cubicBezTo>
                  <a:pt x="132372" y="170961"/>
                  <a:pt x="129599" y="178072"/>
                  <a:pt x="124870" y="183487"/>
                </a:cubicBezTo>
                <a:cubicBezTo>
                  <a:pt x="120792" y="188151"/>
                  <a:pt x="115475" y="191185"/>
                  <a:pt x="111332" y="191185"/>
                </a:cubicBezTo>
                <a:cubicBezTo>
                  <a:pt x="106341" y="191185"/>
                  <a:pt x="102036" y="188836"/>
                  <a:pt x="96719" y="177778"/>
                </a:cubicBezTo>
                <a:cubicBezTo>
                  <a:pt x="107451" y="175919"/>
                  <a:pt x="116062" y="167731"/>
                  <a:pt x="118476" y="157228"/>
                </a:cubicBezTo>
                <a:close/>
                <a:moveTo>
                  <a:pt x="92152" y="0"/>
                </a:moveTo>
                <a:cubicBezTo>
                  <a:pt x="76918" y="0"/>
                  <a:pt x="64816" y="3914"/>
                  <a:pt x="55161" y="11939"/>
                </a:cubicBezTo>
                <a:cubicBezTo>
                  <a:pt x="45571" y="19898"/>
                  <a:pt x="38166" y="32196"/>
                  <a:pt x="32523" y="49517"/>
                </a:cubicBezTo>
                <a:lnTo>
                  <a:pt x="19638" y="88954"/>
                </a:lnTo>
                <a:cubicBezTo>
                  <a:pt x="15593" y="101383"/>
                  <a:pt x="14027" y="111005"/>
                  <a:pt x="14712" y="119193"/>
                </a:cubicBezTo>
                <a:cubicBezTo>
                  <a:pt x="15463" y="128424"/>
                  <a:pt x="19181" y="135796"/>
                  <a:pt x="25999" y="141733"/>
                </a:cubicBezTo>
                <a:cubicBezTo>
                  <a:pt x="36111" y="150573"/>
                  <a:pt x="50203" y="153216"/>
                  <a:pt x="59304" y="153966"/>
                </a:cubicBezTo>
                <a:cubicBezTo>
                  <a:pt x="57771" y="154749"/>
                  <a:pt x="55911" y="155532"/>
                  <a:pt x="53693" y="156217"/>
                </a:cubicBezTo>
                <a:lnTo>
                  <a:pt x="51834" y="156771"/>
                </a:lnTo>
                <a:cubicBezTo>
                  <a:pt x="36698" y="161436"/>
                  <a:pt x="24727" y="165285"/>
                  <a:pt x="20030" y="168808"/>
                </a:cubicBezTo>
                <a:cubicBezTo>
                  <a:pt x="8221" y="177648"/>
                  <a:pt x="1" y="195360"/>
                  <a:pt x="1" y="205701"/>
                </a:cubicBezTo>
                <a:cubicBezTo>
                  <a:pt x="1" y="207397"/>
                  <a:pt x="1371" y="208767"/>
                  <a:pt x="3067" y="208767"/>
                </a:cubicBezTo>
                <a:cubicBezTo>
                  <a:pt x="4763" y="208767"/>
                  <a:pt x="6133" y="207397"/>
                  <a:pt x="6133" y="205701"/>
                </a:cubicBezTo>
                <a:cubicBezTo>
                  <a:pt x="6133" y="198035"/>
                  <a:pt x="12984" y="181725"/>
                  <a:pt x="23683" y="173701"/>
                </a:cubicBezTo>
                <a:cubicBezTo>
                  <a:pt x="26945" y="171287"/>
                  <a:pt x="36372" y="168025"/>
                  <a:pt x="45506" y="165154"/>
                </a:cubicBezTo>
                <a:cubicBezTo>
                  <a:pt x="46582" y="176506"/>
                  <a:pt x="52062" y="186651"/>
                  <a:pt x="60609" y="192751"/>
                </a:cubicBezTo>
                <a:cubicBezTo>
                  <a:pt x="61150" y="193150"/>
                  <a:pt x="61773" y="193341"/>
                  <a:pt x="62391" y="193341"/>
                </a:cubicBezTo>
                <a:cubicBezTo>
                  <a:pt x="63336" y="193341"/>
                  <a:pt x="64270" y="192894"/>
                  <a:pt x="64882" y="192066"/>
                </a:cubicBezTo>
                <a:cubicBezTo>
                  <a:pt x="65860" y="190696"/>
                  <a:pt x="65534" y="188771"/>
                  <a:pt x="64164" y="187793"/>
                </a:cubicBezTo>
                <a:cubicBezTo>
                  <a:pt x="56727" y="182476"/>
                  <a:pt x="52095" y="173407"/>
                  <a:pt x="51475" y="163295"/>
                </a:cubicBezTo>
                <a:cubicBezTo>
                  <a:pt x="52225" y="163067"/>
                  <a:pt x="52943" y="162838"/>
                  <a:pt x="53661" y="162610"/>
                </a:cubicBezTo>
                <a:lnTo>
                  <a:pt x="55520" y="162055"/>
                </a:lnTo>
                <a:cubicBezTo>
                  <a:pt x="60054" y="160653"/>
                  <a:pt x="63446" y="158859"/>
                  <a:pt x="65828" y="157228"/>
                </a:cubicBezTo>
                <a:cubicBezTo>
                  <a:pt x="68274" y="167731"/>
                  <a:pt x="76853" y="175919"/>
                  <a:pt x="87585" y="177778"/>
                </a:cubicBezTo>
                <a:cubicBezTo>
                  <a:pt x="82301" y="188836"/>
                  <a:pt x="77995" y="191185"/>
                  <a:pt x="73004" y="191185"/>
                </a:cubicBezTo>
                <a:cubicBezTo>
                  <a:pt x="71308" y="191185"/>
                  <a:pt x="69938" y="192555"/>
                  <a:pt x="69938" y="194251"/>
                </a:cubicBezTo>
                <a:cubicBezTo>
                  <a:pt x="69938" y="195948"/>
                  <a:pt x="71308" y="197318"/>
                  <a:pt x="73004" y="197318"/>
                </a:cubicBezTo>
                <a:cubicBezTo>
                  <a:pt x="81942" y="197318"/>
                  <a:pt x="87455" y="191544"/>
                  <a:pt x="92152" y="182345"/>
                </a:cubicBezTo>
                <a:cubicBezTo>
                  <a:pt x="96849" y="191544"/>
                  <a:pt x="102362" y="197318"/>
                  <a:pt x="111332" y="197318"/>
                </a:cubicBezTo>
                <a:cubicBezTo>
                  <a:pt x="117269" y="197318"/>
                  <a:pt x="124217" y="193534"/>
                  <a:pt x="129502" y="187499"/>
                </a:cubicBezTo>
                <a:cubicBezTo>
                  <a:pt x="134786" y="181432"/>
                  <a:pt x="138048" y="173603"/>
                  <a:pt x="138831" y="165154"/>
                </a:cubicBezTo>
                <a:cubicBezTo>
                  <a:pt x="143169" y="166524"/>
                  <a:pt x="147508" y="167960"/>
                  <a:pt x="151292" y="169362"/>
                </a:cubicBezTo>
                <a:cubicBezTo>
                  <a:pt x="151637" y="169492"/>
                  <a:pt x="151992" y="169553"/>
                  <a:pt x="152342" y="169553"/>
                </a:cubicBezTo>
                <a:cubicBezTo>
                  <a:pt x="153577" y="169553"/>
                  <a:pt x="154748" y="168789"/>
                  <a:pt x="155206" y="167568"/>
                </a:cubicBezTo>
                <a:cubicBezTo>
                  <a:pt x="155793" y="165970"/>
                  <a:pt x="155010" y="164208"/>
                  <a:pt x="153412" y="163621"/>
                </a:cubicBezTo>
                <a:cubicBezTo>
                  <a:pt x="147084" y="161273"/>
                  <a:pt x="139320" y="158891"/>
                  <a:pt x="132470" y="156771"/>
                </a:cubicBezTo>
                <a:lnTo>
                  <a:pt x="130611" y="156217"/>
                </a:lnTo>
                <a:cubicBezTo>
                  <a:pt x="128425" y="155532"/>
                  <a:pt x="126566" y="154749"/>
                  <a:pt x="125000" y="153966"/>
                </a:cubicBezTo>
                <a:cubicBezTo>
                  <a:pt x="134134" y="153216"/>
                  <a:pt x="148225" y="150573"/>
                  <a:pt x="158337" y="141733"/>
                </a:cubicBezTo>
                <a:cubicBezTo>
                  <a:pt x="165155" y="135796"/>
                  <a:pt x="168841" y="128424"/>
                  <a:pt x="169624" y="119193"/>
                </a:cubicBezTo>
                <a:cubicBezTo>
                  <a:pt x="170309" y="111005"/>
                  <a:pt x="168743" y="101383"/>
                  <a:pt x="164666" y="88954"/>
                </a:cubicBezTo>
                <a:lnTo>
                  <a:pt x="151813" y="49517"/>
                </a:lnTo>
                <a:cubicBezTo>
                  <a:pt x="148095" y="38165"/>
                  <a:pt x="143724" y="29130"/>
                  <a:pt x="138439" y="21921"/>
                </a:cubicBezTo>
                <a:cubicBezTo>
                  <a:pt x="137854" y="21101"/>
                  <a:pt x="136930" y="20666"/>
                  <a:pt x="135988" y="20666"/>
                </a:cubicBezTo>
                <a:cubicBezTo>
                  <a:pt x="135356" y="20666"/>
                  <a:pt x="134716" y="20862"/>
                  <a:pt x="134166" y="21268"/>
                </a:cubicBezTo>
                <a:cubicBezTo>
                  <a:pt x="132829" y="22247"/>
                  <a:pt x="132535" y="24171"/>
                  <a:pt x="133514" y="25541"/>
                </a:cubicBezTo>
                <a:cubicBezTo>
                  <a:pt x="138407" y="32196"/>
                  <a:pt x="142484" y="40677"/>
                  <a:pt x="146007" y="51409"/>
                </a:cubicBezTo>
                <a:lnTo>
                  <a:pt x="151553" y="68469"/>
                </a:lnTo>
                <a:cubicBezTo>
                  <a:pt x="150647" y="68201"/>
                  <a:pt x="149718" y="68066"/>
                  <a:pt x="148792" y="68066"/>
                </a:cubicBezTo>
                <a:cubicBezTo>
                  <a:pt x="147018" y="68066"/>
                  <a:pt x="145256" y="68559"/>
                  <a:pt x="143691" y="69546"/>
                </a:cubicBezTo>
                <a:cubicBezTo>
                  <a:pt x="140755" y="71340"/>
                  <a:pt x="138994" y="74471"/>
                  <a:pt x="138994" y="77896"/>
                </a:cubicBezTo>
                <a:lnTo>
                  <a:pt x="138994" y="85921"/>
                </a:lnTo>
                <a:lnTo>
                  <a:pt x="125783" y="81974"/>
                </a:lnTo>
                <a:cubicBezTo>
                  <a:pt x="115801" y="79005"/>
                  <a:pt x="107646" y="72025"/>
                  <a:pt x="101546" y="61293"/>
                </a:cubicBezTo>
                <a:cubicBezTo>
                  <a:pt x="100997" y="60303"/>
                  <a:pt x="99957" y="59758"/>
                  <a:pt x="98889" y="59758"/>
                </a:cubicBezTo>
                <a:cubicBezTo>
                  <a:pt x="98372" y="59758"/>
                  <a:pt x="97849" y="59885"/>
                  <a:pt x="97371" y="60151"/>
                </a:cubicBezTo>
                <a:cubicBezTo>
                  <a:pt x="95903" y="60999"/>
                  <a:pt x="95414" y="62858"/>
                  <a:pt x="96229" y="64326"/>
                </a:cubicBezTo>
                <a:cubicBezTo>
                  <a:pt x="98643" y="68534"/>
                  <a:pt x="101383" y="72286"/>
                  <a:pt x="104417" y="75482"/>
                </a:cubicBezTo>
                <a:cubicBezTo>
                  <a:pt x="72156" y="64196"/>
                  <a:pt x="65208" y="41917"/>
                  <a:pt x="65208" y="24856"/>
                </a:cubicBezTo>
                <a:cubicBezTo>
                  <a:pt x="65208" y="23160"/>
                  <a:pt x="63838" y="21790"/>
                  <a:pt x="62142" y="21790"/>
                </a:cubicBezTo>
                <a:cubicBezTo>
                  <a:pt x="60445" y="21790"/>
                  <a:pt x="59075" y="23160"/>
                  <a:pt x="59075" y="24856"/>
                </a:cubicBezTo>
                <a:cubicBezTo>
                  <a:pt x="59075" y="26520"/>
                  <a:pt x="59141" y="28184"/>
                  <a:pt x="59271" y="29815"/>
                </a:cubicBezTo>
                <a:lnTo>
                  <a:pt x="42048" y="70589"/>
                </a:lnTo>
                <a:cubicBezTo>
                  <a:pt x="41624" y="70198"/>
                  <a:pt x="41135" y="69839"/>
                  <a:pt x="40645" y="69546"/>
                </a:cubicBezTo>
                <a:cubicBezTo>
                  <a:pt x="39059" y="68559"/>
                  <a:pt x="37290" y="68066"/>
                  <a:pt x="35513" y="68066"/>
                </a:cubicBezTo>
                <a:cubicBezTo>
                  <a:pt x="34586" y="68066"/>
                  <a:pt x="33657" y="68201"/>
                  <a:pt x="32751" y="68469"/>
                </a:cubicBezTo>
                <a:lnTo>
                  <a:pt x="38329" y="51409"/>
                </a:lnTo>
                <a:cubicBezTo>
                  <a:pt x="48702" y="19670"/>
                  <a:pt x="64784" y="6133"/>
                  <a:pt x="92152" y="6133"/>
                </a:cubicBezTo>
                <a:cubicBezTo>
                  <a:pt x="106602" y="6133"/>
                  <a:pt x="117824" y="9916"/>
                  <a:pt x="126533" y="17745"/>
                </a:cubicBezTo>
                <a:cubicBezTo>
                  <a:pt x="127126" y="18278"/>
                  <a:pt x="127861" y="18540"/>
                  <a:pt x="128593" y="18540"/>
                </a:cubicBezTo>
                <a:cubicBezTo>
                  <a:pt x="129430" y="18540"/>
                  <a:pt x="130262" y="18196"/>
                  <a:pt x="130872" y="17517"/>
                </a:cubicBezTo>
                <a:cubicBezTo>
                  <a:pt x="131981" y="16277"/>
                  <a:pt x="131883" y="14353"/>
                  <a:pt x="130643" y="13211"/>
                </a:cubicBezTo>
                <a:cubicBezTo>
                  <a:pt x="120759" y="4306"/>
                  <a:pt x="108168" y="0"/>
                  <a:pt x="92152" y="0"/>
                </a:cubicBezTo>
                <a:close/>
                <a:moveTo>
                  <a:pt x="162484" y="168204"/>
                </a:moveTo>
                <a:cubicBezTo>
                  <a:pt x="161552" y="168204"/>
                  <a:pt x="160637" y="168630"/>
                  <a:pt x="160034" y="169428"/>
                </a:cubicBezTo>
                <a:cubicBezTo>
                  <a:pt x="159022" y="170765"/>
                  <a:pt x="159283" y="172690"/>
                  <a:pt x="160621" y="173701"/>
                </a:cubicBezTo>
                <a:cubicBezTo>
                  <a:pt x="171353" y="181725"/>
                  <a:pt x="178203" y="198035"/>
                  <a:pt x="178203" y="205701"/>
                </a:cubicBezTo>
                <a:cubicBezTo>
                  <a:pt x="178203" y="207397"/>
                  <a:pt x="179573" y="208767"/>
                  <a:pt x="181269" y="208767"/>
                </a:cubicBezTo>
                <a:cubicBezTo>
                  <a:pt x="182933" y="208767"/>
                  <a:pt x="184303" y="207397"/>
                  <a:pt x="184303" y="205701"/>
                </a:cubicBezTo>
                <a:cubicBezTo>
                  <a:pt x="184303" y="195360"/>
                  <a:pt x="176083" y="177648"/>
                  <a:pt x="164307" y="168808"/>
                </a:cubicBezTo>
                <a:cubicBezTo>
                  <a:pt x="163754" y="168399"/>
                  <a:pt x="163115" y="168204"/>
                  <a:pt x="162484" y="168204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3"/>
          <p:cNvSpPr/>
          <p:nvPr/>
        </p:nvSpPr>
        <p:spPr>
          <a:xfrm rot="5400000">
            <a:off x="462346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3"/>
          <p:cNvSpPr/>
          <p:nvPr/>
        </p:nvSpPr>
        <p:spPr>
          <a:xfrm rot="5400000">
            <a:off x="4623463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3"/>
          <p:cNvSpPr/>
          <p:nvPr/>
        </p:nvSpPr>
        <p:spPr>
          <a:xfrm rot="5400000">
            <a:off x="435608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3"/>
          <p:cNvSpPr/>
          <p:nvPr/>
        </p:nvSpPr>
        <p:spPr>
          <a:xfrm rot="5400000">
            <a:off x="4356088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3"/>
          <p:cNvSpPr/>
          <p:nvPr/>
        </p:nvSpPr>
        <p:spPr>
          <a:xfrm rot="5400000">
            <a:off x="408871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3"/>
          <p:cNvSpPr/>
          <p:nvPr/>
        </p:nvSpPr>
        <p:spPr>
          <a:xfrm rot="5400000">
            <a:off x="4088713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3"/>
          <p:cNvSpPr/>
          <p:nvPr/>
        </p:nvSpPr>
        <p:spPr>
          <a:xfrm rot="5400000">
            <a:off x="382133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3"/>
          <p:cNvSpPr/>
          <p:nvPr/>
        </p:nvSpPr>
        <p:spPr>
          <a:xfrm rot="5400000">
            <a:off x="3821338" y="2418851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3"/>
          <p:cNvSpPr/>
          <p:nvPr/>
        </p:nvSpPr>
        <p:spPr>
          <a:xfrm rot="5400000">
            <a:off x="3553963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3"/>
          <p:cNvSpPr/>
          <p:nvPr/>
        </p:nvSpPr>
        <p:spPr>
          <a:xfrm rot="5400000">
            <a:off x="355396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3"/>
          <p:cNvSpPr/>
          <p:nvPr/>
        </p:nvSpPr>
        <p:spPr>
          <a:xfrm rot="5400000">
            <a:off x="3286588" y="3890076"/>
            <a:ext cx="161700" cy="1617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3"/>
          <p:cNvSpPr/>
          <p:nvPr/>
        </p:nvSpPr>
        <p:spPr>
          <a:xfrm rot="5400000">
            <a:off x="328658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3"/>
          <p:cNvSpPr/>
          <p:nvPr/>
        </p:nvSpPr>
        <p:spPr>
          <a:xfrm rot="5400000">
            <a:off x="3019213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3"/>
          <p:cNvSpPr/>
          <p:nvPr/>
        </p:nvSpPr>
        <p:spPr>
          <a:xfrm rot="5400000">
            <a:off x="301921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3"/>
          <p:cNvSpPr/>
          <p:nvPr/>
        </p:nvSpPr>
        <p:spPr>
          <a:xfrm rot="5400000">
            <a:off x="2751838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3"/>
          <p:cNvSpPr/>
          <p:nvPr/>
        </p:nvSpPr>
        <p:spPr>
          <a:xfrm rot="5400000">
            <a:off x="275183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3"/>
          <p:cNvSpPr/>
          <p:nvPr/>
        </p:nvSpPr>
        <p:spPr>
          <a:xfrm rot="5400000">
            <a:off x="2484463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3"/>
          <p:cNvSpPr/>
          <p:nvPr/>
        </p:nvSpPr>
        <p:spPr>
          <a:xfrm rot="5400000">
            <a:off x="2484463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3"/>
          <p:cNvSpPr/>
          <p:nvPr/>
        </p:nvSpPr>
        <p:spPr>
          <a:xfrm rot="5400000">
            <a:off x="2217088" y="3890076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3"/>
          <p:cNvSpPr/>
          <p:nvPr/>
        </p:nvSpPr>
        <p:spPr>
          <a:xfrm rot="5400000">
            <a:off x="2217088" y="2418851"/>
            <a:ext cx="161700" cy="1617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3"/>
          <p:cNvSpPr txBox="1">
            <a:spLocks noGrp="1"/>
          </p:cNvSpPr>
          <p:nvPr>
            <p:ph type="title"/>
          </p:nvPr>
        </p:nvSpPr>
        <p:spPr>
          <a:xfrm>
            <a:off x="3800516" y="2005739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60%</a:t>
            </a:r>
            <a:endParaRPr sz="2300"/>
          </a:p>
        </p:txBody>
      </p:sp>
      <p:sp>
        <p:nvSpPr>
          <p:cNvPr id="911" name="Google Shape;911;p53"/>
          <p:cNvSpPr txBox="1">
            <a:spLocks noGrp="1"/>
          </p:cNvSpPr>
          <p:nvPr>
            <p:ph type="title"/>
          </p:nvPr>
        </p:nvSpPr>
        <p:spPr>
          <a:xfrm>
            <a:off x="3800516" y="3532889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40%</a:t>
            </a:r>
            <a:endParaRPr sz="2300"/>
          </a:p>
        </p:txBody>
      </p:sp>
      <p:cxnSp>
        <p:nvCxnSpPr>
          <p:cNvPr id="912" name="Google Shape;912;p53"/>
          <p:cNvCxnSpPr/>
          <p:nvPr/>
        </p:nvCxnSpPr>
        <p:spPr>
          <a:xfrm>
            <a:off x="5495350" y="1820575"/>
            <a:ext cx="0" cy="22350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913" name="Google Shape;913;p53"/>
          <p:cNvSpPr txBox="1">
            <a:spLocks noGrp="1"/>
          </p:cNvSpPr>
          <p:nvPr>
            <p:ph type="title"/>
          </p:nvPr>
        </p:nvSpPr>
        <p:spPr>
          <a:xfrm>
            <a:off x="5802223" y="3490324"/>
            <a:ext cx="206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$100,000</a:t>
            </a:r>
            <a:endParaRPr sz="3900"/>
          </a:p>
        </p:txBody>
      </p:sp>
      <p:sp>
        <p:nvSpPr>
          <p:cNvPr id="914" name="Google Shape;914;p53"/>
          <p:cNvSpPr txBox="1">
            <a:spLocks noGrp="1"/>
          </p:cNvSpPr>
          <p:nvPr>
            <p:ph type="title"/>
          </p:nvPr>
        </p:nvSpPr>
        <p:spPr>
          <a:xfrm>
            <a:off x="5840200" y="2982979"/>
            <a:ext cx="19887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rPr>
              <a:t>Average Spend</a:t>
            </a:r>
            <a:endParaRPr sz="1600">
              <a:solidFill>
                <a:srgbClr val="8E8BD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5" name="Google Shape;915;p53"/>
          <p:cNvSpPr/>
          <p:nvPr/>
        </p:nvSpPr>
        <p:spPr>
          <a:xfrm>
            <a:off x="6281763" y="1820579"/>
            <a:ext cx="1105567" cy="900411"/>
          </a:xfrm>
          <a:custGeom>
            <a:avLst/>
            <a:gdLst/>
            <a:ahLst/>
            <a:cxnLst/>
            <a:rect l="l" t="t" r="r" b="b"/>
            <a:pathLst>
              <a:path w="256512" h="208912" extrusionOk="0">
                <a:moveTo>
                  <a:pt x="119103" y="7515"/>
                </a:moveTo>
                <a:lnTo>
                  <a:pt x="63389" y="62031"/>
                </a:lnTo>
                <a:lnTo>
                  <a:pt x="52677" y="7515"/>
                </a:lnTo>
                <a:close/>
                <a:moveTo>
                  <a:pt x="203954" y="7515"/>
                </a:moveTo>
                <a:lnTo>
                  <a:pt x="193203" y="62031"/>
                </a:lnTo>
                <a:cubicBezTo>
                  <a:pt x="174698" y="43845"/>
                  <a:pt x="156193" y="25540"/>
                  <a:pt x="137568" y="7515"/>
                </a:cubicBezTo>
                <a:close/>
                <a:moveTo>
                  <a:pt x="46203" y="13390"/>
                </a:moveTo>
                <a:lnTo>
                  <a:pt x="56474" y="65788"/>
                </a:lnTo>
                <a:lnTo>
                  <a:pt x="11151" y="65788"/>
                </a:lnTo>
                <a:lnTo>
                  <a:pt x="46203" y="13390"/>
                </a:lnTo>
                <a:close/>
                <a:moveTo>
                  <a:pt x="243962" y="73261"/>
                </a:moveTo>
                <a:lnTo>
                  <a:pt x="223738" y="95364"/>
                </a:lnTo>
                <a:cubicBezTo>
                  <a:pt x="214706" y="89169"/>
                  <a:pt x="203954" y="85212"/>
                  <a:pt x="192324" y="84492"/>
                </a:cubicBezTo>
                <a:lnTo>
                  <a:pt x="197879" y="73261"/>
                </a:lnTo>
                <a:close/>
                <a:moveTo>
                  <a:pt x="200437" y="121422"/>
                </a:moveTo>
                <a:cubicBezTo>
                  <a:pt x="203435" y="121422"/>
                  <a:pt x="206153" y="122621"/>
                  <a:pt x="208111" y="124580"/>
                </a:cubicBezTo>
                <a:cubicBezTo>
                  <a:pt x="210069" y="126538"/>
                  <a:pt x="211268" y="129216"/>
                  <a:pt x="211268" y="132174"/>
                </a:cubicBezTo>
                <a:cubicBezTo>
                  <a:pt x="211268" y="135131"/>
                  <a:pt x="210069" y="137809"/>
                  <a:pt x="208111" y="139768"/>
                </a:cubicBezTo>
                <a:cubicBezTo>
                  <a:pt x="206153" y="141686"/>
                  <a:pt x="203435" y="142925"/>
                  <a:pt x="200437" y="142925"/>
                </a:cubicBezTo>
                <a:lnTo>
                  <a:pt x="174738" y="142925"/>
                </a:lnTo>
                <a:lnTo>
                  <a:pt x="174738" y="121422"/>
                </a:lnTo>
                <a:close/>
                <a:moveTo>
                  <a:pt x="200437" y="150399"/>
                </a:moveTo>
                <a:cubicBezTo>
                  <a:pt x="203435" y="150399"/>
                  <a:pt x="206153" y="151598"/>
                  <a:pt x="208111" y="153556"/>
                </a:cubicBezTo>
                <a:cubicBezTo>
                  <a:pt x="210069" y="155515"/>
                  <a:pt x="211268" y="158193"/>
                  <a:pt x="211268" y="161150"/>
                </a:cubicBezTo>
                <a:cubicBezTo>
                  <a:pt x="211268" y="164108"/>
                  <a:pt x="210069" y="166786"/>
                  <a:pt x="208111" y="168744"/>
                </a:cubicBezTo>
                <a:cubicBezTo>
                  <a:pt x="206153" y="170662"/>
                  <a:pt x="203435" y="171901"/>
                  <a:pt x="200437" y="171901"/>
                </a:cubicBezTo>
                <a:lnTo>
                  <a:pt x="174738" y="171901"/>
                </a:lnTo>
                <a:lnTo>
                  <a:pt x="174738" y="150399"/>
                </a:lnTo>
                <a:close/>
                <a:moveTo>
                  <a:pt x="181932" y="103477"/>
                </a:moveTo>
                <a:cubicBezTo>
                  <a:pt x="179854" y="103477"/>
                  <a:pt x="178175" y="105156"/>
                  <a:pt x="178175" y="107234"/>
                </a:cubicBezTo>
                <a:lnTo>
                  <a:pt x="178175" y="113908"/>
                </a:lnTo>
                <a:cubicBezTo>
                  <a:pt x="172660" y="113908"/>
                  <a:pt x="167184" y="113948"/>
                  <a:pt x="161709" y="113948"/>
                </a:cubicBezTo>
                <a:cubicBezTo>
                  <a:pt x="159630" y="113948"/>
                  <a:pt x="157992" y="115587"/>
                  <a:pt x="157992" y="117665"/>
                </a:cubicBezTo>
                <a:cubicBezTo>
                  <a:pt x="157992" y="119744"/>
                  <a:pt x="159630" y="121422"/>
                  <a:pt x="161709" y="121422"/>
                </a:cubicBezTo>
                <a:lnTo>
                  <a:pt x="167224" y="121422"/>
                </a:lnTo>
                <a:lnTo>
                  <a:pt x="167224" y="171901"/>
                </a:lnTo>
                <a:lnTo>
                  <a:pt x="161709" y="171901"/>
                </a:lnTo>
                <a:cubicBezTo>
                  <a:pt x="159630" y="171901"/>
                  <a:pt x="157992" y="173580"/>
                  <a:pt x="157992" y="175618"/>
                </a:cubicBezTo>
                <a:cubicBezTo>
                  <a:pt x="157992" y="177697"/>
                  <a:pt x="159630" y="179375"/>
                  <a:pt x="161709" y="179375"/>
                </a:cubicBezTo>
                <a:lnTo>
                  <a:pt x="178175" y="179375"/>
                </a:lnTo>
                <a:lnTo>
                  <a:pt x="178175" y="186090"/>
                </a:lnTo>
                <a:cubicBezTo>
                  <a:pt x="178175" y="188168"/>
                  <a:pt x="179854" y="189847"/>
                  <a:pt x="181932" y="189847"/>
                </a:cubicBezTo>
                <a:cubicBezTo>
                  <a:pt x="183971" y="189847"/>
                  <a:pt x="185649" y="188168"/>
                  <a:pt x="185649" y="186090"/>
                </a:cubicBezTo>
                <a:lnTo>
                  <a:pt x="185649" y="179375"/>
                </a:lnTo>
                <a:lnTo>
                  <a:pt x="196680" y="179375"/>
                </a:lnTo>
                <a:lnTo>
                  <a:pt x="196680" y="186090"/>
                </a:lnTo>
                <a:cubicBezTo>
                  <a:pt x="196680" y="188168"/>
                  <a:pt x="198359" y="189847"/>
                  <a:pt x="200437" y="189847"/>
                </a:cubicBezTo>
                <a:cubicBezTo>
                  <a:pt x="202515" y="189847"/>
                  <a:pt x="204194" y="188168"/>
                  <a:pt x="204194" y="186090"/>
                </a:cubicBezTo>
                <a:lnTo>
                  <a:pt x="204194" y="178976"/>
                </a:lnTo>
                <a:cubicBezTo>
                  <a:pt x="207711" y="178256"/>
                  <a:pt x="210909" y="176498"/>
                  <a:pt x="213387" y="174020"/>
                </a:cubicBezTo>
                <a:cubicBezTo>
                  <a:pt x="216704" y="170702"/>
                  <a:pt x="218782" y="166146"/>
                  <a:pt x="218782" y="161150"/>
                </a:cubicBezTo>
                <a:cubicBezTo>
                  <a:pt x="218782" y="155435"/>
                  <a:pt x="216064" y="150119"/>
                  <a:pt x="211508" y="146642"/>
                </a:cubicBezTo>
                <a:cubicBezTo>
                  <a:pt x="216064" y="143205"/>
                  <a:pt x="218782" y="137889"/>
                  <a:pt x="218782" y="132174"/>
                </a:cubicBezTo>
                <a:cubicBezTo>
                  <a:pt x="218782" y="127138"/>
                  <a:pt x="216704" y="122581"/>
                  <a:pt x="213387" y="119304"/>
                </a:cubicBezTo>
                <a:cubicBezTo>
                  <a:pt x="210909" y="116826"/>
                  <a:pt x="207711" y="115068"/>
                  <a:pt x="204194" y="114308"/>
                </a:cubicBezTo>
                <a:lnTo>
                  <a:pt x="204194" y="107234"/>
                </a:lnTo>
                <a:cubicBezTo>
                  <a:pt x="204194" y="105156"/>
                  <a:pt x="202515" y="103477"/>
                  <a:pt x="200437" y="103477"/>
                </a:cubicBezTo>
                <a:cubicBezTo>
                  <a:pt x="198359" y="103477"/>
                  <a:pt x="196680" y="105156"/>
                  <a:pt x="196680" y="107234"/>
                </a:cubicBezTo>
                <a:lnTo>
                  <a:pt x="196680" y="113908"/>
                </a:lnTo>
                <a:lnTo>
                  <a:pt x="185649" y="113908"/>
                </a:lnTo>
                <a:lnTo>
                  <a:pt x="185649" y="107234"/>
                </a:lnTo>
                <a:cubicBezTo>
                  <a:pt x="185649" y="105156"/>
                  <a:pt x="183971" y="103477"/>
                  <a:pt x="181932" y="103477"/>
                </a:cubicBezTo>
                <a:close/>
                <a:moveTo>
                  <a:pt x="128296" y="8994"/>
                </a:moveTo>
                <a:lnTo>
                  <a:pt x="186369" y="65788"/>
                </a:lnTo>
                <a:lnTo>
                  <a:pt x="136769" y="65788"/>
                </a:lnTo>
                <a:cubicBezTo>
                  <a:pt x="134731" y="65788"/>
                  <a:pt x="133052" y="67466"/>
                  <a:pt x="133052" y="69544"/>
                </a:cubicBezTo>
                <a:cubicBezTo>
                  <a:pt x="133052" y="71623"/>
                  <a:pt x="134731" y="73261"/>
                  <a:pt x="136769" y="73261"/>
                </a:cubicBezTo>
                <a:lnTo>
                  <a:pt x="189526" y="73261"/>
                </a:lnTo>
                <a:lnTo>
                  <a:pt x="183931" y="84532"/>
                </a:lnTo>
                <a:cubicBezTo>
                  <a:pt x="168503" y="85611"/>
                  <a:pt x="154634" y="92326"/>
                  <a:pt x="144323" y="102638"/>
                </a:cubicBezTo>
                <a:cubicBezTo>
                  <a:pt x="133052" y="113908"/>
                  <a:pt x="126098" y="129456"/>
                  <a:pt x="126098" y="146642"/>
                </a:cubicBezTo>
                <a:cubicBezTo>
                  <a:pt x="126098" y="159232"/>
                  <a:pt x="129815" y="170942"/>
                  <a:pt x="136249" y="180734"/>
                </a:cubicBezTo>
                <a:lnTo>
                  <a:pt x="128296" y="196761"/>
                </a:lnTo>
                <a:lnTo>
                  <a:pt x="67066" y="73261"/>
                </a:lnTo>
                <a:lnTo>
                  <a:pt x="119823" y="73261"/>
                </a:lnTo>
                <a:cubicBezTo>
                  <a:pt x="121861" y="73261"/>
                  <a:pt x="123580" y="71623"/>
                  <a:pt x="123580" y="69544"/>
                </a:cubicBezTo>
                <a:cubicBezTo>
                  <a:pt x="123580" y="67466"/>
                  <a:pt x="121861" y="65788"/>
                  <a:pt x="119823" y="65788"/>
                </a:cubicBezTo>
                <a:lnTo>
                  <a:pt x="70223" y="65788"/>
                </a:lnTo>
                <a:lnTo>
                  <a:pt x="128296" y="8994"/>
                </a:lnTo>
                <a:close/>
                <a:moveTo>
                  <a:pt x="48121" y="1"/>
                </a:moveTo>
                <a:cubicBezTo>
                  <a:pt x="46682" y="1"/>
                  <a:pt x="45483" y="800"/>
                  <a:pt x="44844" y="1959"/>
                </a:cubicBezTo>
                <a:lnTo>
                  <a:pt x="1039" y="67466"/>
                </a:lnTo>
                <a:cubicBezTo>
                  <a:pt x="0" y="68985"/>
                  <a:pt x="240" y="70983"/>
                  <a:pt x="1519" y="72182"/>
                </a:cubicBezTo>
                <a:lnTo>
                  <a:pt x="29177" y="102438"/>
                </a:lnTo>
                <a:cubicBezTo>
                  <a:pt x="29919" y="103244"/>
                  <a:pt x="30932" y="103656"/>
                  <a:pt x="31946" y="103656"/>
                </a:cubicBezTo>
                <a:cubicBezTo>
                  <a:pt x="32842" y="103656"/>
                  <a:pt x="33740" y="103334"/>
                  <a:pt x="34452" y="102678"/>
                </a:cubicBezTo>
                <a:cubicBezTo>
                  <a:pt x="36011" y="101279"/>
                  <a:pt x="36091" y="98921"/>
                  <a:pt x="34692" y="97402"/>
                </a:cubicBezTo>
                <a:lnTo>
                  <a:pt x="12630" y="73261"/>
                </a:lnTo>
                <a:lnTo>
                  <a:pt x="58713" y="73261"/>
                </a:lnTo>
                <a:lnTo>
                  <a:pt x="113228" y="183172"/>
                </a:lnTo>
                <a:lnTo>
                  <a:pt x="46163" y="109912"/>
                </a:lnTo>
                <a:cubicBezTo>
                  <a:pt x="45424" y="109110"/>
                  <a:pt x="44419" y="108709"/>
                  <a:pt x="43411" y="108709"/>
                </a:cubicBezTo>
                <a:cubicBezTo>
                  <a:pt x="42509" y="108709"/>
                  <a:pt x="41604" y="109030"/>
                  <a:pt x="40887" y="109672"/>
                </a:cubicBezTo>
                <a:cubicBezTo>
                  <a:pt x="39368" y="111071"/>
                  <a:pt x="39248" y="113429"/>
                  <a:pt x="40647" y="114948"/>
                </a:cubicBezTo>
                <a:lnTo>
                  <a:pt x="125538" y="207712"/>
                </a:lnTo>
                <a:cubicBezTo>
                  <a:pt x="126278" y="208512"/>
                  <a:pt x="127287" y="208911"/>
                  <a:pt x="128296" y="208911"/>
                </a:cubicBezTo>
                <a:cubicBezTo>
                  <a:pt x="129305" y="208911"/>
                  <a:pt x="130314" y="208512"/>
                  <a:pt x="131054" y="207712"/>
                </a:cubicBezTo>
                <a:lnTo>
                  <a:pt x="145562" y="191845"/>
                </a:lnTo>
                <a:cubicBezTo>
                  <a:pt x="154634" y="200478"/>
                  <a:pt x="166345" y="206393"/>
                  <a:pt x="179374" y="208272"/>
                </a:cubicBezTo>
                <a:cubicBezTo>
                  <a:pt x="179549" y="208296"/>
                  <a:pt x="179722" y="208308"/>
                  <a:pt x="179894" y="208308"/>
                </a:cubicBezTo>
                <a:cubicBezTo>
                  <a:pt x="181729" y="208308"/>
                  <a:pt x="183355" y="206975"/>
                  <a:pt x="183611" y="205075"/>
                </a:cubicBezTo>
                <a:cubicBezTo>
                  <a:pt x="183891" y="203036"/>
                  <a:pt x="182492" y="201158"/>
                  <a:pt x="180413" y="200878"/>
                </a:cubicBezTo>
                <a:cubicBezTo>
                  <a:pt x="167064" y="198920"/>
                  <a:pt x="155314" y="192205"/>
                  <a:pt x="146881" y="182453"/>
                </a:cubicBezTo>
                <a:cubicBezTo>
                  <a:pt x="138608" y="172861"/>
                  <a:pt x="133572" y="160351"/>
                  <a:pt x="133572" y="146642"/>
                </a:cubicBezTo>
                <a:cubicBezTo>
                  <a:pt x="133572" y="131534"/>
                  <a:pt x="139727" y="117825"/>
                  <a:pt x="149639" y="107913"/>
                </a:cubicBezTo>
                <a:cubicBezTo>
                  <a:pt x="159550" y="98001"/>
                  <a:pt x="173259" y="91886"/>
                  <a:pt x="188367" y="91886"/>
                </a:cubicBezTo>
                <a:cubicBezTo>
                  <a:pt x="203515" y="91886"/>
                  <a:pt x="217184" y="98001"/>
                  <a:pt x="227095" y="107913"/>
                </a:cubicBezTo>
                <a:cubicBezTo>
                  <a:pt x="237007" y="117825"/>
                  <a:pt x="243162" y="131534"/>
                  <a:pt x="243162" y="146642"/>
                </a:cubicBezTo>
                <a:cubicBezTo>
                  <a:pt x="243162" y="160351"/>
                  <a:pt x="238126" y="172861"/>
                  <a:pt x="229853" y="182453"/>
                </a:cubicBezTo>
                <a:cubicBezTo>
                  <a:pt x="221420" y="192205"/>
                  <a:pt x="209630" y="198920"/>
                  <a:pt x="196321" y="200878"/>
                </a:cubicBezTo>
                <a:cubicBezTo>
                  <a:pt x="194282" y="201158"/>
                  <a:pt x="192843" y="203036"/>
                  <a:pt x="193123" y="205075"/>
                </a:cubicBezTo>
                <a:cubicBezTo>
                  <a:pt x="193416" y="206975"/>
                  <a:pt x="195011" y="208308"/>
                  <a:pt x="196841" y="208308"/>
                </a:cubicBezTo>
                <a:cubicBezTo>
                  <a:pt x="197012" y="208308"/>
                  <a:pt x="197185" y="208296"/>
                  <a:pt x="197360" y="208272"/>
                </a:cubicBezTo>
                <a:cubicBezTo>
                  <a:pt x="212547" y="206074"/>
                  <a:pt x="225936" y="198400"/>
                  <a:pt x="235489" y="187369"/>
                </a:cubicBezTo>
                <a:cubicBezTo>
                  <a:pt x="244921" y="176418"/>
                  <a:pt x="250636" y="162189"/>
                  <a:pt x="250636" y="146642"/>
                </a:cubicBezTo>
                <a:cubicBezTo>
                  <a:pt x="250636" y="129456"/>
                  <a:pt x="243682" y="113908"/>
                  <a:pt x="232411" y="102638"/>
                </a:cubicBezTo>
                <a:cubicBezTo>
                  <a:pt x="231532" y="101718"/>
                  <a:pt x="230573" y="100839"/>
                  <a:pt x="229613" y="100000"/>
                </a:cubicBezTo>
                <a:lnTo>
                  <a:pt x="255193" y="72062"/>
                </a:lnTo>
                <a:cubicBezTo>
                  <a:pt x="256392" y="70744"/>
                  <a:pt x="256512" y="68865"/>
                  <a:pt x="255552" y="67466"/>
                </a:cubicBezTo>
                <a:lnTo>
                  <a:pt x="238286" y="41607"/>
                </a:lnTo>
                <a:cubicBezTo>
                  <a:pt x="237584" y="40553"/>
                  <a:pt x="236393" y="39972"/>
                  <a:pt x="235189" y="39972"/>
                </a:cubicBezTo>
                <a:cubicBezTo>
                  <a:pt x="234474" y="39972"/>
                  <a:pt x="233755" y="40177"/>
                  <a:pt x="233131" y="40608"/>
                </a:cubicBezTo>
                <a:cubicBezTo>
                  <a:pt x="231412" y="41767"/>
                  <a:pt x="230932" y="44085"/>
                  <a:pt x="232091" y="45804"/>
                </a:cubicBezTo>
                <a:lnTo>
                  <a:pt x="245481" y="65788"/>
                </a:lnTo>
                <a:lnTo>
                  <a:pt x="200117" y="65788"/>
                </a:lnTo>
                <a:lnTo>
                  <a:pt x="210429" y="13390"/>
                </a:lnTo>
                <a:lnTo>
                  <a:pt x="222659" y="31655"/>
                </a:lnTo>
                <a:cubicBezTo>
                  <a:pt x="223364" y="32737"/>
                  <a:pt x="224559" y="33328"/>
                  <a:pt x="225767" y="33328"/>
                </a:cubicBezTo>
                <a:cubicBezTo>
                  <a:pt x="226478" y="33328"/>
                  <a:pt x="227193" y="33124"/>
                  <a:pt x="227815" y="32694"/>
                </a:cubicBezTo>
                <a:cubicBezTo>
                  <a:pt x="229533" y="31575"/>
                  <a:pt x="230013" y="29217"/>
                  <a:pt x="228854" y="27539"/>
                </a:cubicBezTo>
                <a:lnTo>
                  <a:pt x="211588" y="1680"/>
                </a:lnTo>
                <a:cubicBezTo>
                  <a:pt x="210869" y="600"/>
                  <a:pt x="209670" y="1"/>
                  <a:pt x="208471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3"/>
          <p:cNvSpPr txBox="1">
            <a:spLocks noGrp="1"/>
          </p:cNvSpPr>
          <p:nvPr>
            <p:ph type="title"/>
          </p:nvPr>
        </p:nvSpPr>
        <p:spPr>
          <a:xfrm>
            <a:off x="2109635" y="2005736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Men</a:t>
            </a:r>
            <a:endParaRPr sz="2300"/>
          </a:p>
        </p:txBody>
      </p:sp>
      <p:sp>
        <p:nvSpPr>
          <p:cNvPr id="917" name="Google Shape;917;p53"/>
          <p:cNvSpPr txBox="1">
            <a:spLocks noGrp="1"/>
          </p:cNvSpPr>
          <p:nvPr>
            <p:ph type="title"/>
          </p:nvPr>
        </p:nvSpPr>
        <p:spPr>
          <a:xfrm>
            <a:off x="2109635" y="3490561"/>
            <a:ext cx="11058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Women</a:t>
            </a:r>
            <a:endParaRPr sz="2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85851-288C-4718-BA58-8FFD6292D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9"/>
          <a:stretch/>
        </p:blipFill>
        <p:spPr>
          <a:xfrm>
            <a:off x="472273" y="1064042"/>
            <a:ext cx="8189406" cy="35883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4"/>
          <p:cNvSpPr txBox="1">
            <a:spLocks noGrp="1"/>
          </p:cNvSpPr>
          <p:nvPr>
            <p:ph type="title"/>
          </p:nvPr>
        </p:nvSpPr>
        <p:spPr>
          <a:xfrm>
            <a:off x="485457" y="77037"/>
            <a:ext cx="85915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Q17.</a:t>
            </a:r>
            <a:r>
              <a:rPr lang="en-US" dirty="0"/>
              <a:t> </a:t>
            </a:r>
            <a:r>
              <a:rPr lang="en-US" sz="1600" dirty="0"/>
              <a:t>Orphaned Blocks Count: How many orphaned blocks (</a:t>
            </a:r>
            <a:r>
              <a:rPr lang="en-US" sz="1600" dirty="0" err="1"/>
              <a:t>btc_n_orphaned_blocks</a:t>
            </a:r>
            <a:r>
              <a:rPr lang="en-US" sz="1600" dirty="0"/>
              <a:t>) were recorded in total?</a:t>
            </a:r>
            <a:endParaRPr sz="1600" dirty="0"/>
          </a:p>
        </p:txBody>
      </p:sp>
      <p:grpSp>
        <p:nvGrpSpPr>
          <p:cNvPr id="923" name="Google Shape;923;p54"/>
          <p:cNvGrpSpPr/>
          <p:nvPr/>
        </p:nvGrpSpPr>
        <p:grpSpPr>
          <a:xfrm>
            <a:off x="720003" y="1470470"/>
            <a:ext cx="3864086" cy="3132668"/>
            <a:chOff x="584350" y="238125"/>
            <a:chExt cx="6415550" cy="5201175"/>
          </a:xfrm>
        </p:grpSpPr>
        <p:sp>
          <p:nvSpPr>
            <p:cNvPr id="924" name="Google Shape;924;p54"/>
            <p:cNvSpPr/>
            <p:nvPr/>
          </p:nvSpPr>
          <p:spPr>
            <a:xfrm>
              <a:off x="2417350" y="3389050"/>
              <a:ext cx="11925" cy="33950"/>
            </a:xfrm>
            <a:custGeom>
              <a:avLst/>
              <a:gdLst/>
              <a:ahLst/>
              <a:cxnLst/>
              <a:rect l="l" t="t" r="r" b="b"/>
              <a:pathLst>
                <a:path w="477" h="1358" extrusionOk="0">
                  <a:moveTo>
                    <a:pt x="477" y="917"/>
                  </a:move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7" y="441"/>
                  </a:lnTo>
                  <a:lnTo>
                    <a:pt x="477" y="917"/>
                  </a:lnTo>
                  <a:lnTo>
                    <a:pt x="477" y="1357"/>
                  </a:lnTo>
                  <a:lnTo>
                    <a:pt x="477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2440250" y="336615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2417350" y="34458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0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7" name="Google Shape;927;p54"/>
            <p:cNvSpPr/>
            <p:nvPr/>
          </p:nvSpPr>
          <p:spPr>
            <a:xfrm>
              <a:off x="2417350" y="34807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8" name="Google Shape;928;p54"/>
            <p:cNvSpPr/>
            <p:nvPr/>
          </p:nvSpPr>
          <p:spPr>
            <a:xfrm>
              <a:off x="2554825" y="3228675"/>
              <a:ext cx="22925" cy="68750"/>
            </a:xfrm>
            <a:custGeom>
              <a:avLst/>
              <a:gdLst/>
              <a:ahLst/>
              <a:cxnLst/>
              <a:rect l="l" t="t" r="r" b="b"/>
              <a:pathLst>
                <a:path w="917" h="2750" extrusionOk="0">
                  <a:moveTo>
                    <a:pt x="0" y="0"/>
                  </a:moveTo>
                  <a:lnTo>
                    <a:pt x="477" y="917"/>
                  </a:lnTo>
                  <a:lnTo>
                    <a:pt x="832" y="1272"/>
                  </a:lnTo>
                  <a:lnTo>
                    <a:pt x="832" y="1272"/>
                  </a:lnTo>
                  <a:lnTo>
                    <a:pt x="917" y="917"/>
                  </a:lnTo>
                  <a:lnTo>
                    <a:pt x="917" y="440"/>
                  </a:lnTo>
                  <a:lnTo>
                    <a:pt x="0" y="0"/>
                  </a:lnTo>
                  <a:close/>
                  <a:moveTo>
                    <a:pt x="832" y="1272"/>
                  </a:moveTo>
                  <a:lnTo>
                    <a:pt x="477" y="2750"/>
                  </a:lnTo>
                  <a:lnTo>
                    <a:pt x="477" y="2750"/>
                  </a:lnTo>
                  <a:lnTo>
                    <a:pt x="917" y="1357"/>
                  </a:lnTo>
                  <a:lnTo>
                    <a:pt x="832" y="1272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9" name="Google Shape;929;p54"/>
            <p:cNvSpPr/>
            <p:nvPr/>
          </p:nvSpPr>
          <p:spPr>
            <a:xfrm>
              <a:off x="2348600" y="333132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0" name="Google Shape;930;p54"/>
            <p:cNvSpPr/>
            <p:nvPr/>
          </p:nvSpPr>
          <p:spPr>
            <a:xfrm>
              <a:off x="2325700" y="35604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1" name="Google Shape;931;p54"/>
            <p:cNvSpPr/>
            <p:nvPr/>
          </p:nvSpPr>
          <p:spPr>
            <a:xfrm>
              <a:off x="2566725" y="3170925"/>
              <a:ext cx="25" cy="45850"/>
            </a:xfrm>
            <a:custGeom>
              <a:avLst/>
              <a:gdLst/>
              <a:ahLst/>
              <a:cxnLst/>
              <a:rect l="l" t="t" r="r" b="b"/>
              <a:pathLst>
                <a:path w="1" h="1834" extrusionOk="0">
                  <a:moveTo>
                    <a:pt x="1" y="1394"/>
                  </a:moveTo>
                  <a:lnTo>
                    <a:pt x="1" y="47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47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2" name="Google Shape;932;p54"/>
            <p:cNvSpPr/>
            <p:nvPr/>
          </p:nvSpPr>
          <p:spPr>
            <a:xfrm>
              <a:off x="2577725" y="3137025"/>
              <a:ext cx="25" cy="33925"/>
            </a:xfrm>
            <a:custGeom>
              <a:avLst/>
              <a:gdLst/>
              <a:ahLst/>
              <a:cxnLst/>
              <a:rect l="l" t="t" r="r" b="b"/>
              <a:pathLst>
                <a:path w="1" h="1357" extrusionOk="0">
                  <a:moveTo>
                    <a:pt x="1" y="917"/>
                  </a:moveTo>
                  <a:lnTo>
                    <a:pt x="1" y="4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3" name="Google Shape;933;p54"/>
            <p:cNvSpPr/>
            <p:nvPr/>
          </p:nvSpPr>
          <p:spPr>
            <a:xfrm>
              <a:off x="3860850" y="4695075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4" name="Google Shape;934;p54"/>
            <p:cNvSpPr/>
            <p:nvPr/>
          </p:nvSpPr>
          <p:spPr>
            <a:xfrm>
              <a:off x="2520900" y="3847325"/>
              <a:ext cx="25" cy="11000"/>
            </a:xfrm>
            <a:custGeom>
              <a:avLst/>
              <a:gdLst/>
              <a:ahLst/>
              <a:cxnLst/>
              <a:rect l="l" t="t" r="r" b="b"/>
              <a:pathLst>
                <a:path w="1" h="440" extrusionOk="0">
                  <a:moveTo>
                    <a:pt x="1" y="0"/>
                  </a:move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5" name="Google Shape;935;p54"/>
            <p:cNvSpPr/>
            <p:nvPr/>
          </p:nvSpPr>
          <p:spPr>
            <a:xfrm>
              <a:off x="2967250" y="3514625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917" y="0"/>
                  </a:move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2314700" y="353752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1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2772950" y="39041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0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2417350" y="35265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441"/>
                  </a:moveTo>
                  <a:lnTo>
                    <a:pt x="1393" y="917"/>
                  </a:lnTo>
                  <a:lnTo>
                    <a:pt x="1393" y="917"/>
                  </a:lnTo>
                  <a:lnTo>
                    <a:pt x="1393" y="917"/>
                  </a:ln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9" name="Google Shape;939;p54"/>
            <p:cNvSpPr/>
            <p:nvPr/>
          </p:nvSpPr>
          <p:spPr>
            <a:xfrm>
              <a:off x="2452175" y="3560450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2406350" y="350362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440" y="44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3792100" y="459152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2440250" y="3606275"/>
              <a:ext cx="22950" cy="34850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1394"/>
                  </a:lnTo>
                  <a:lnTo>
                    <a:pt x="917" y="1394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2520900" y="3720825"/>
              <a:ext cx="22950" cy="103600"/>
            </a:xfrm>
            <a:custGeom>
              <a:avLst/>
              <a:gdLst/>
              <a:ahLst/>
              <a:cxnLst/>
              <a:rect l="l" t="t" r="r" b="b"/>
              <a:pathLst>
                <a:path w="918" h="4144" extrusionOk="0">
                  <a:moveTo>
                    <a:pt x="917" y="1"/>
                  </a:moveTo>
                  <a:lnTo>
                    <a:pt x="441" y="917"/>
                  </a:lnTo>
                  <a:lnTo>
                    <a:pt x="441" y="1394"/>
                  </a:lnTo>
                  <a:lnTo>
                    <a:pt x="917" y="1"/>
                  </a:lnTo>
                  <a:close/>
                  <a:moveTo>
                    <a:pt x="441" y="1394"/>
                  </a:moveTo>
                  <a:lnTo>
                    <a:pt x="1" y="2311"/>
                  </a:lnTo>
                  <a:lnTo>
                    <a:pt x="441" y="1834"/>
                  </a:lnTo>
                  <a:lnTo>
                    <a:pt x="441" y="1394"/>
                  </a:lnTo>
                  <a:close/>
                  <a:moveTo>
                    <a:pt x="1" y="2750"/>
                  </a:moveTo>
                  <a:lnTo>
                    <a:pt x="1" y="3667"/>
                  </a:lnTo>
                  <a:lnTo>
                    <a:pt x="441" y="4144"/>
                  </a:lnTo>
                  <a:lnTo>
                    <a:pt x="441" y="3667"/>
                  </a:lnTo>
                  <a:lnTo>
                    <a:pt x="1" y="275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2429250" y="43165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3265125" y="400770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3792100" y="41451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299015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3872750" y="421392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3975400" y="46721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477" y="440"/>
                  </a:lnTo>
                  <a:lnTo>
                    <a:pt x="47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3929575" y="4213925"/>
              <a:ext cx="34850" cy="22925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1394" y="0"/>
                  </a:moveTo>
                  <a:lnTo>
                    <a:pt x="1" y="440"/>
                  </a:lnTo>
                  <a:lnTo>
                    <a:pt x="1" y="917"/>
                  </a:lnTo>
                  <a:lnTo>
                    <a:pt x="477" y="44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3964400" y="446595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1"/>
                  </a:moveTo>
                  <a:lnTo>
                    <a:pt x="1" y="441"/>
                  </a:ln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2245950" y="3468800"/>
              <a:ext cx="11025" cy="45850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917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477"/>
                  </a:lnTo>
                  <a:lnTo>
                    <a:pt x="441" y="1393"/>
                  </a:lnTo>
                  <a:lnTo>
                    <a:pt x="1" y="1833"/>
                  </a:lnTo>
                  <a:lnTo>
                    <a:pt x="1" y="1833"/>
                  </a:lnTo>
                  <a:lnTo>
                    <a:pt x="441" y="1393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3941500" y="43165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2394425" y="42020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2154300" y="3400050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2177225" y="341197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2200125" y="34348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2406350" y="35952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241735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2383425" y="419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2429250" y="40645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2566725" y="367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3391600" y="3870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3356775" y="39160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3379675" y="385832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3173475" y="32396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3333850" y="39618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3815025" y="372082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3414500" y="3824400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441" y="440"/>
                  </a:lnTo>
                  <a:lnTo>
                    <a:pt x="917" y="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3849850" y="37208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3402600" y="3789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3460325" y="3858325"/>
              <a:ext cx="11025" cy="0"/>
            </a:xfrm>
            <a:custGeom>
              <a:avLst/>
              <a:gdLst/>
              <a:ahLst/>
              <a:cxnLst/>
              <a:rect l="l" t="t" r="r" b="b"/>
              <a:pathLst>
                <a:path w="441" extrusionOk="0">
                  <a:moveTo>
                    <a:pt x="44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3035975" y="39160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4" name="Google Shape;974;p54"/>
            <p:cNvSpPr/>
            <p:nvPr/>
          </p:nvSpPr>
          <p:spPr>
            <a:xfrm>
              <a:off x="3025000" y="3893150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917"/>
                  </a:ln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2841700" y="38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3035975" y="38702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478" y="441"/>
                  </a:lnTo>
                  <a:lnTo>
                    <a:pt x="478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3391600" y="380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3265125" y="3709850"/>
              <a:ext cx="11925" cy="11000"/>
            </a:xfrm>
            <a:custGeom>
              <a:avLst/>
              <a:gdLst/>
              <a:ahLst/>
              <a:cxnLst/>
              <a:rect l="l" t="t" r="r" b="b"/>
              <a:pathLst>
                <a:path w="477" h="440" extrusionOk="0">
                  <a:moveTo>
                    <a:pt x="477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3391600" y="3847325"/>
              <a:ext cx="11025" cy="11000"/>
            </a:xfrm>
            <a:custGeom>
              <a:avLst/>
              <a:gdLst/>
              <a:ahLst/>
              <a:cxnLst/>
              <a:rect l="l" t="t" r="r" b="b"/>
              <a:pathLst>
                <a:path w="441" h="440" extrusionOk="0">
                  <a:moveTo>
                    <a:pt x="0" y="44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2750050" y="39041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3025000" y="3835400"/>
              <a:ext cx="11000" cy="11950"/>
            </a:xfrm>
            <a:custGeom>
              <a:avLst/>
              <a:gdLst/>
              <a:ahLst/>
              <a:cxnLst/>
              <a:rect l="l" t="t" r="r" b="b"/>
              <a:pathLst>
                <a:path w="440" h="478" extrusionOk="0">
                  <a:moveTo>
                    <a:pt x="0" y="0"/>
                  </a:moveTo>
                  <a:lnTo>
                    <a:pt x="0" y="0"/>
                  </a:lnTo>
                  <a:lnTo>
                    <a:pt x="440" y="477"/>
                  </a:lnTo>
                  <a:lnTo>
                    <a:pt x="44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3356775" y="3858325"/>
              <a:ext cx="11925" cy="0"/>
            </a:xfrm>
            <a:custGeom>
              <a:avLst/>
              <a:gdLst/>
              <a:ahLst/>
              <a:cxnLst/>
              <a:rect l="l" t="t" r="r" b="b"/>
              <a:pathLst>
                <a:path w="47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3310950" y="37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3574900" y="36062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3437425" y="35146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3666550" y="3583350"/>
              <a:ext cx="33925" cy="34875"/>
            </a:xfrm>
            <a:custGeom>
              <a:avLst/>
              <a:gdLst/>
              <a:ahLst/>
              <a:cxnLst/>
              <a:rect l="l" t="t" r="r" b="b"/>
              <a:pathLst>
                <a:path w="1357" h="1395" extrusionOk="0">
                  <a:moveTo>
                    <a:pt x="440" y="917"/>
                  </a:moveTo>
                  <a:lnTo>
                    <a:pt x="440" y="478"/>
                  </a:lnTo>
                  <a:lnTo>
                    <a:pt x="1357" y="1"/>
                  </a:lnTo>
                  <a:lnTo>
                    <a:pt x="1357" y="1"/>
                  </a:lnTo>
                  <a:lnTo>
                    <a:pt x="440" y="478"/>
                  </a:lnTo>
                  <a:lnTo>
                    <a:pt x="440" y="917"/>
                  </a:lnTo>
                  <a:lnTo>
                    <a:pt x="0" y="1394"/>
                  </a:lnTo>
                  <a:lnTo>
                    <a:pt x="0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3379675" y="3514625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3860850" y="36291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3231200" y="342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3735275" y="3595275"/>
              <a:ext cx="45850" cy="22950"/>
            </a:xfrm>
            <a:custGeom>
              <a:avLst/>
              <a:gdLst/>
              <a:ahLst/>
              <a:cxnLst/>
              <a:rect l="l" t="t" r="r" b="b"/>
              <a:pathLst>
                <a:path w="1834" h="918" extrusionOk="0">
                  <a:moveTo>
                    <a:pt x="1357" y="440"/>
                  </a:moveTo>
                  <a:lnTo>
                    <a:pt x="1834" y="1"/>
                  </a:lnTo>
                  <a:lnTo>
                    <a:pt x="1357" y="44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3815025" y="35952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3608800" y="3583350"/>
              <a:ext cx="45850" cy="34875"/>
            </a:xfrm>
            <a:custGeom>
              <a:avLst/>
              <a:gdLst/>
              <a:ahLst/>
              <a:cxnLst/>
              <a:rect l="l" t="t" r="r" b="b"/>
              <a:pathLst>
                <a:path w="1834" h="1395" extrusionOk="0">
                  <a:moveTo>
                    <a:pt x="1394" y="1"/>
                  </a:moveTo>
                  <a:lnTo>
                    <a:pt x="917" y="478"/>
                  </a:lnTo>
                  <a:lnTo>
                    <a:pt x="1394" y="478"/>
                  </a:lnTo>
                  <a:lnTo>
                    <a:pt x="1834" y="1"/>
                  </a:lnTo>
                  <a:close/>
                  <a:moveTo>
                    <a:pt x="477" y="478"/>
                  </a:moveTo>
                  <a:lnTo>
                    <a:pt x="1" y="1394"/>
                  </a:lnTo>
                  <a:lnTo>
                    <a:pt x="477" y="1394"/>
                  </a:lnTo>
                  <a:lnTo>
                    <a:pt x="917" y="478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3025000" y="3503625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3368675" y="352652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41" y="1"/>
                  </a:moveTo>
                  <a:lnTo>
                    <a:pt x="1" y="917"/>
                  </a:lnTo>
                  <a:lnTo>
                    <a:pt x="441" y="91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3081800" y="3422975"/>
              <a:ext cx="91700" cy="68750"/>
            </a:xfrm>
            <a:custGeom>
              <a:avLst/>
              <a:gdLst/>
              <a:ahLst/>
              <a:cxnLst/>
              <a:rect l="l" t="t" r="r" b="b"/>
              <a:pathLst>
                <a:path w="3668" h="2750" extrusionOk="0">
                  <a:moveTo>
                    <a:pt x="3227" y="0"/>
                  </a:moveTo>
                  <a:lnTo>
                    <a:pt x="2311" y="477"/>
                  </a:lnTo>
                  <a:lnTo>
                    <a:pt x="3667" y="0"/>
                  </a:lnTo>
                  <a:close/>
                  <a:moveTo>
                    <a:pt x="1834" y="917"/>
                  </a:moveTo>
                  <a:lnTo>
                    <a:pt x="1394" y="1393"/>
                  </a:lnTo>
                  <a:lnTo>
                    <a:pt x="1" y="2750"/>
                  </a:lnTo>
                  <a:lnTo>
                    <a:pt x="1834" y="1393"/>
                  </a:lnTo>
                  <a:lnTo>
                    <a:pt x="1834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2967250" y="3549450"/>
              <a:ext cx="114575" cy="148500"/>
            </a:xfrm>
            <a:custGeom>
              <a:avLst/>
              <a:gdLst/>
              <a:ahLst/>
              <a:cxnLst/>
              <a:rect l="l" t="t" r="r" b="b"/>
              <a:pathLst>
                <a:path w="4583" h="5940" extrusionOk="0">
                  <a:moveTo>
                    <a:pt x="3666" y="5939"/>
                  </a:moveTo>
                  <a:lnTo>
                    <a:pt x="3227" y="5500"/>
                  </a:lnTo>
                  <a:lnTo>
                    <a:pt x="2750" y="4583"/>
                  </a:lnTo>
                  <a:lnTo>
                    <a:pt x="2310" y="3667"/>
                  </a:lnTo>
                  <a:lnTo>
                    <a:pt x="1833" y="3190"/>
                  </a:lnTo>
                  <a:lnTo>
                    <a:pt x="1833" y="2750"/>
                  </a:lnTo>
                  <a:lnTo>
                    <a:pt x="1394" y="1834"/>
                  </a:lnTo>
                  <a:lnTo>
                    <a:pt x="917" y="1357"/>
                  </a:lnTo>
                  <a:lnTo>
                    <a:pt x="477" y="917"/>
                  </a:lnTo>
                  <a:lnTo>
                    <a:pt x="477" y="0"/>
                  </a:lnTo>
                  <a:lnTo>
                    <a:pt x="0" y="0"/>
                  </a:lnTo>
                  <a:lnTo>
                    <a:pt x="477" y="0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1394" y="1834"/>
                  </a:lnTo>
                  <a:lnTo>
                    <a:pt x="1833" y="2750"/>
                  </a:lnTo>
                  <a:lnTo>
                    <a:pt x="1833" y="3190"/>
                  </a:lnTo>
                  <a:lnTo>
                    <a:pt x="2310" y="3667"/>
                  </a:lnTo>
                  <a:lnTo>
                    <a:pt x="2750" y="4583"/>
                  </a:lnTo>
                  <a:lnTo>
                    <a:pt x="3227" y="5500"/>
                  </a:lnTo>
                  <a:lnTo>
                    <a:pt x="3666" y="5939"/>
                  </a:lnTo>
                  <a:lnTo>
                    <a:pt x="4143" y="5939"/>
                  </a:lnTo>
                  <a:lnTo>
                    <a:pt x="4583" y="5939"/>
                  </a:lnTo>
                  <a:lnTo>
                    <a:pt x="4143" y="5939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2944325" y="3503625"/>
              <a:ext cx="11950" cy="22925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1" y="0"/>
                  </a:moveTo>
                  <a:lnTo>
                    <a:pt x="478" y="91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3322850" y="35265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3310950" y="3480700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1"/>
                  </a:moveTo>
                  <a:lnTo>
                    <a:pt x="91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3196375" y="34348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3127650" y="37437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3506150" y="1051975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3460325" y="1097800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3517150" y="10061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3529075" y="1006150"/>
              <a:ext cx="45850" cy="22925"/>
            </a:xfrm>
            <a:custGeom>
              <a:avLst/>
              <a:gdLst/>
              <a:ahLst/>
              <a:cxnLst/>
              <a:rect l="l" t="t" r="r" b="b"/>
              <a:pathLst>
                <a:path w="1834" h="917" extrusionOk="0">
                  <a:moveTo>
                    <a:pt x="0" y="0"/>
                  </a:moveTo>
                  <a:lnTo>
                    <a:pt x="440" y="440"/>
                  </a:lnTo>
                  <a:lnTo>
                    <a:pt x="1833" y="91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3035975" y="22434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8" y="1"/>
                  </a:moveTo>
                  <a:lnTo>
                    <a:pt x="47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3608800" y="106297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0"/>
                  </a:moveTo>
                  <a:lnTo>
                    <a:pt x="1" y="0"/>
                  </a:ln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3425500" y="1131700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3093725" y="173935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3368675" y="1177525"/>
              <a:ext cx="33950" cy="11950"/>
            </a:xfrm>
            <a:custGeom>
              <a:avLst/>
              <a:gdLst/>
              <a:ahLst/>
              <a:cxnLst/>
              <a:rect l="l" t="t" r="r" b="b"/>
              <a:pathLst>
                <a:path w="135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1357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3677550" y="1051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917"/>
                  </a:lnTo>
                  <a:lnTo>
                    <a:pt x="917" y="91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4250350" y="26329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4353925" y="264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4662775" y="288497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2967250" y="2346075"/>
              <a:ext cx="22925" cy="22950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0" y="1"/>
                  </a:moveTo>
                  <a:lnTo>
                    <a:pt x="0" y="477"/>
                  </a:lnTo>
                  <a:lnTo>
                    <a:pt x="917" y="917"/>
                  </a:lnTo>
                  <a:lnTo>
                    <a:pt x="47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3597800" y="1108800"/>
              <a:ext cx="91675" cy="126500"/>
            </a:xfrm>
            <a:custGeom>
              <a:avLst/>
              <a:gdLst/>
              <a:ahLst/>
              <a:cxnLst/>
              <a:rect l="l" t="t" r="r" b="b"/>
              <a:pathLst>
                <a:path w="3667" h="5060" extrusionOk="0">
                  <a:moveTo>
                    <a:pt x="1" y="0"/>
                  </a:moveTo>
                  <a:lnTo>
                    <a:pt x="917" y="477"/>
                  </a:lnTo>
                  <a:lnTo>
                    <a:pt x="2274" y="917"/>
                  </a:lnTo>
                  <a:lnTo>
                    <a:pt x="1357" y="477"/>
                  </a:lnTo>
                  <a:lnTo>
                    <a:pt x="1" y="0"/>
                  </a:lnTo>
                  <a:close/>
                  <a:moveTo>
                    <a:pt x="3190" y="3666"/>
                  </a:moveTo>
                  <a:lnTo>
                    <a:pt x="3190" y="4143"/>
                  </a:lnTo>
                  <a:lnTo>
                    <a:pt x="2750" y="5059"/>
                  </a:lnTo>
                  <a:lnTo>
                    <a:pt x="3190" y="5059"/>
                  </a:lnTo>
                  <a:lnTo>
                    <a:pt x="3667" y="4143"/>
                  </a:lnTo>
                  <a:lnTo>
                    <a:pt x="3190" y="3666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3837925" y="856750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477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1" y="1394"/>
                  </a:lnTo>
                  <a:lnTo>
                    <a:pt x="1394" y="1394"/>
                  </a:lnTo>
                  <a:lnTo>
                    <a:pt x="1394" y="1394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3769200" y="8915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3895675" y="948400"/>
              <a:ext cx="11025" cy="34850"/>
            </a:xfrm>
            <a:custGeom>
              <a:avLst/>
              <a:gdLst/>
              <a:ahLst/>
              <a:cxnLst/>
              <a:rect l="l" t="t" r="r" b="b"/>
              <a:pathLst>
                <a:path w="441" h="1394" extrusionOk="0">
                  <a:moveTo>
                    <a:pt x="0" y="1"/>
                  </a:moveTo>
                  <a:lnTo>
                    <a:pt x="0" y="917"/>
                  </a:lnTo>
                  <a:lnTo>
                    <a:pt x="440" y="1394"/>
                  </a:lnTo>
                  <a:lnTo>
                    <a:pt x="440" y="9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3700450" y="742200"/>
              <a:ext cx="34850" cy="103575"/>
            </a:xfrm>
            <a:custGeom>
              <a:avLst/>
              <a:gdLst/>
              <a:ahLst/>
              <a:cxnLst/>
              <a:rect l="l" t="t" r="r" b="b"/>
              <a:pathLst>
                <a:path w="1394" h="4143" extrusionOk="0">
                  <a:moveTo>
                    <a:pt x="1394" y="0"/>
                  </a:moveTo>
                  <a:lnTo>
                    <a:pt x="917" y="917"/>
                  </a:lnTo>
                  <a:lnTo>
                    <a:pt x="917" y="1393"/>
                  </a:lnTo>
                  <a:lnTo>
                    <a:pt x="1" y="2310"/>
                  </a:lnTo>
                  <a:lnTo>
                    <a:pt x="1" y="3226"/>
                  </a:lnTo>
                  <a:lnTo>
                    <a:pt x="1" y="3666"/>
                  </a:lnTo>
                  <a:lnTo>
                    <a:pt x="477" y="4143"/>
                  </a:lnTo>
                  <a:lnTo>
                    <a:pt x="477" y="3226"/>
                  </a:lnTo>
                  <a:lnTo>
                    <a:pt x="917" y="2310"/>
                  </a:lnTo>
                  <a:lnTo>
                    <a:pt x="1394" y="917"/>
                  </a:lnTo>
                  <a:lnTo>
                    <a:pt x="1394" y="477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1879350" y="27016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44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1432100" y="2758500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477" y="1"/>
                  </a:moveTo>
                  <a:lnTo>
                    <a:pt x="1" y="477"/>
                  </a:lnTo>
                  <a:lnTo>
                    <a:pt x="477" y="47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1902275" y="268977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477"/>
                  </a:moveTo>
                  <a:lnTo>
                    <a:pt x="440" y="47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1398200" y="2701675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lnTo>
                    <a:pt x="917" y="441"/>
                  </a:lnTo>
                  <a:lnTo>
                    <a:pt x="917" y="44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3574900" y="10978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0" y="0"/>
                  </a:lnTo>
                  <a:lnTo>
                    <a:pt x="44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5385000" y="322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1718975" y="314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1180075" y="2895975"/>
              <a:ext cx="57750" cy="22950"/>
            </a:xfrm>
            <a:custGeom>
              <a:avLst/>
              <a:gdLst/>
              <a:ahLst/>
              <a:cxnLst/>
              <a:rect l="l" t="t" r="r" b="b"/>
              <a:pathLst>
                <a:path w="2310" h="918" extrusionOk="0">
                  <a:moveTo>
                    <a:pt x="477" y="1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917"/>
                  </a:lnTo>
                  <a:lnTo>
                    <a:pt x="2310" y="917"/>
                  </a:lnTo>
                  <a:lnTo>
                    <a:pt x="1833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1867450" y="27126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47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1500850" y="28162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0"/>
                  </a:move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3929575" y="10978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4135800" y="162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4067050" y="14414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3906675" y="10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4078975" y="13727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4777350" y="1383750"/>
              <a:ext cx="91675" cy="34850"/>
            </a:xfrm>
            <a:custGeom>
              <a:avLst/>
              <a:gdLst/>
              <a:ahLst/>
              <a:cxnLst/>
              <a:rect l="l" t="t" r="r" b="b"/>
              <a:pathLst>
                <a:path w="3667" h="1394" extrusionOk="0">
                  <a:moveTo>
                    <a:pt x="2310" y="0"/>
                  </a:moveTo>
                  <a:lnTo>
                    <a:pt x="0" y="917"/>
                  </a:lnTo>
                  <a:lnTo>
                    <a:pt x="917" y="1393"/>
                  </a:lnTo>
                  <a:lnTo>
                    <a:pt x="1833" y="1393"/>
                  </a:lnTo>
                  <a:lnTo>
                    <a:pt x="2310" y="917"/>
                  </a:lnTo>
                  <a:lnTo>
                    <a:pt x="3666" y="1393"/>
                  </a:lnTo>
                  <a:lnTo>
                    <a:pt x="3666" y="1393"/>
                  </a:lnTo>
                  <a:lnTo>
                    <a:pt x="2750" y="477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4193525" y="18878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477"/>
                  </a:move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4101875" y="15331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4319100" y="45915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4571125" y="400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3998325" y="43055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4250350" y="46144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1" y="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4296175" y="3641100"/>
              <a:ext cx="57775" cy="45850"/>
            </a:xfrm>
            <a:custGeom>
              <a:avLst/>
              <a:gdLst/>
              <a:ahLst/>
              <a:cxnLst/>
              <a:rect l="l" t="t" r="r" b="b"/>
              <a:pathLst>
                <a:path w="2311" h="1834" extrusionOk="0">
                  <a:moveTo>
                    <a:pt x="1394" y="917"/>
                  </a:moveTo>
                  <a:lnTo>
                    <a:pt x="1834" y="440"/>
                  </a:lnTo>
                  <a:lnTo>
                    <a:pt x="2310" y="1"/>
                  </a:lnTo>
                  <a:lnTo>
                    <a:pt x="2310" y="1"/>
                  </a:ln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4433650" y="3664025"/>
              <a:ext cx="22950" cy="11000"/>
            </a:xfrm>
            <a:custGeom>
              <a:avLst/>
              <a:gdLst/>
              <a:ahLst/>
              <a:cxnLst/>
              <a:rect l="l" t="t" r="r" b="b"/>
              <a:pathLst>
                <a:path w="918" h="440" extrusionOk="0">
                  <a:moveTo>
                    <a:pt x="477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4525300" y="36979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477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4583050" y="38124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4262275" y="36750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4433650" y="4499875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4502400" y="366402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4376825" y="45915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4399750" y="454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5418900" y="3468800"/>
              <a:ext cx="45850" cy="25"/>
            </a:xfrm>
            <a:custGeom>
              <a:avLst/>
              <a:gdLst/>
              <a:ahLst/>
              <a:cxnLst/>
              <a:rect l="l" t="t" r="r" b="b"/>
              <a:pathLst>
                <a:path w="1834" h="1" extrusionOk="0">
                  <a:moveTo>
                    <a:pt x="0" y="0"/>
                  </a:moveTo>
                  <a:lnTo>
                    <a:pt x="917" y="0"/>
                  </a:lnTo>
                  <a:lnTo>
                    <a:pt x="1833" y="0"/>
                  </a:lnTo>
                  <a:lnTo>
                    <a:pt x="1833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414770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4204525" y="46034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4422650" y="45915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4410750" y="46492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4422650" y="461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3804025" y="485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5258500" y="32286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5212675" y="3216750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917" y="47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917" y="477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5110025" y="3193850"/>
              <a:ext cx="22950" cy="45850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1" y="1833"/>
                  </a:lnTo>
                  <a:lnTo>
                    <a:pt x="441" y="91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5064200" y="32286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5430825" y="3228675"/>
              <a:ext cx="11000" cy="11025"/>
            </a:xfrm>
            <a:custGeom>
              <a:avLst/>
              <a:gdLst/>
              <a:ahLst/>
              <a:cxnLst/>
              <a:rect l="l" t="t" r="r" b="b"/>
              <a:pathLst>
                <a:path w="440" h="441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5018375" y="3228675"/>
              <a:ext cx="33950" cy="25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1357" y="0"/>
                  </a:ln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5430825" y="330840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44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5304325" y="3216750"/>
              <a:ext cx="34875" cy="11950"/>
            </a:xfrm>
            <a:custGeom>
              <a:avLst/>
              <a:gdLst/>
              <a:ahLst/>
              <a:cxnLst/>
              <a:rect l="l" t="t" r="r" b="b"/>
              <a:pathLst>
                <a:path w="1395" h="478" extrusionOk="0">
                  <a:moveTo>
                    <a:pt x="478" y="1"/>
                  </a:moveTo>
                  <a:lnTo>
                    <a:pt x="1394" y="1"/>
                  </a:lnTo>
                  <a:lnTo>
                    <a:pt x="1394" y="1"/>
                  </a:lnTo>
                  <a:lnTo>
                    <a:pt x="1394" y="1"/>
                  </a:lnTo>
                  <a:lnTo>
                    <a:pt x="478" y="1"/>
                  </a:lnTo>
                  <a:lnTo>
                    <a:pt x="478" y="477"/>
                  </a:lnTo>
                  <a:lnTo>
                    <a:pt x="1" y="477"/>
                  </a:lnTo>
                  <a:lnTo>
                    <a:pt x="478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5362075" y="32286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4433650" y="325157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3998325" y="327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4560125" y="323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4387825" y="32396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4067050" y="321675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4697600" y="3068275"/>
              <a:ext cx="33950" cy="11025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4789250" y="3045375"/>
              <a:ext cx="22950" cy="22925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4731525" y="3056375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477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4926725" y="313702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441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6484800" y="425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2738125" y="28959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2772950" y="29079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440" y="440"/>
                  </a:lnTo>
                  <a:lnTo>
                    <a:pt x="44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5705775" y="3949975"/>
              <a:ext cx="22925" cy="34850"/>
            </a:xfrm>
            <a:custGeom>
              <a:avLst/>
              <a:gdLst/>
              <a:ahLst/>
              <a:cxnLst/>
              <a:rect l="l" t="t" r="r" b="b"/>
              <a:pathLst>
                <a:path w="917" h="1394" extrusionOk="0">
                  <a:moveTo>
                    <a:pt x="440" y="917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0" y="917"/>
                  </a:lnTo>
                  <a:lnTo>
                    <a:pt x="0" y="1393"/>
                  </a:lnTo>
                  <a:lnTo>
                    <a:pt x="0" y="1393"/>
                  </a:lnTo>
                  <a:lnTo>
                    <a:pt x="0" y="1393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5659950" y="3984800"/>
              <a:ext cx="11000" cy="33925"/>
            </a:xfrm>
            <a:custGeom>
              <a:avLst/>
              <a:gdLst/>
              <a:ahLst/>
              <a:cxnLst/>
              <a:rect l="l" t="t" r="r" b="b"/>
              <a:pathLst>
                <a:path w="440" h="135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1357"/>
                  </a:lnTo>
                  <a:lnTo>
                    <a:pt x="0" y="135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3689450" y="2678775"/>
              <a:ext cx="45850" cy="11025"/>
            </a:xfrm>
            <a:custGeom>
              <a:avLst/>
              <a:gdLst/>
              <a:ahLst/>
              <a:cxnLst/>
              <a:rect l="l" t="t" r="r" b="b"/>
              <a:pathLst>
                <a:path w="1834" h="441" extrusionOk="0">
                  <a:moveTo>
                    <a:pt x="1834" y="0"/>
                  </a:moveTo>
                  <a:lnTo>
                    <a:pt x="1" y="440"/>
                  </a:lnTo>
                  <a:lnTo>
                    <a:pt x="441" y="44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6507700" y="43284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5785500" y="3961875"/>
              <a:ext cx="57775" cy="11025"/>
            </a:xfrm>
            <a:custGeom>
              <a:avLst/>
              <a:gdLst/>
              <a:ahLst/>
              <a:cxnLst/>
              <a:rect l="l" t="t" r="r" b="b"/>
              <a:pathLst>
                <a:path w="2311" h="441" extrusionOk="0">
                  <a:moveTo>
                    <a:pt x="2310" y="1"/>
                  </a:moveTo>
                  <a:lnTo>
                    <a:pt x="2310" y="1"/>
                  </a:lnTo>
                  <a:lnTo>
                    <a:pt x="1" y="44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4193525" y="242672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6060450" y="3961875"/>
              <a:ext cx="68775" cy="22950"/>
            </a:xfrm>
            <a:custGeom>
              <a:avLst/>
              <a:gdLst/>
              <a:ahLst/>
              <a:cxnLst/>
              <a:rect l="l" t="t" r="r" b="b"/>
              <a:pathLst>
                <a:path w="2751" h="918" extrusionOk="0">
                  <a:moveTo>
                    <a:pt x="1394" y="917"/>
                  </a:moveTo>
                  <a:lnTo>
                    <a:pt x="1834" y="441"/>
                  </a:lnTo>
                  <a:lnTo>
                    <a:pt x="2750" y="1"/>
                  </a:lnTo>
                  <a:lnTo>
                    <a:pt x="2750" y="1"/>
                  </a:lnTo>
                  <a:lnTo>
                    <a:pt x="1834" y="441"/>
                  </a:lnTo>
                  <a:lnTo>
                    <a:pt x="1394" y="917"/>
                  </a:lnTo>
                  <a:lnTo>
                    <a:pt x="477" y="917"/>
                  </a:lnTo>
                  <a:lnTo>
                    <a:pt x="1" y="917"/>
                  </a:lnTo>
                  <a:lnTo>
                    <a:pt x="47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1673150" y="438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2750050" y="3045375"/>
              <a:ext cx="22925" cy="33925"/>
            </a:xfrm>
            <a:custGeom>
              <a:avLst/>
              <a:gdLst/>
              <a:ahLst/>
              <a:cxnLst/>
              <a:rect l="l" t="t" r="r" b="b"/>
              <a:pathLst>
                <a:path w="917" h="1357" extrusionOk="0">
                  <a:moveTo>
                    <a:pt x="0" y="0"/>
                  </a:moveTo>
                  <a:lnTo>
                    <a:pt x="440" y="440"/>
                  </a:lnTo>
                  <a:lnTo>
                    <a:pt x="917" y="135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5980725" y="3961875"/>
              <a:ext cx="33925" cy="11025"/>
            </a:xfrm>
            <a:custGeom>
              <a:avLst/>
              <a:gdLst/>
              <a:ahLst/>
              <a:cxnLst/>
              <a:rect l="l" t="t" r="r" b="b"/>
              <a:pathLst>
                <a:path w="1357" h="44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5900075" y="3961875"/>
              <a:ext cx="57750" cy="11025"/>
            </a:xfrm>
            <a:custGeom>
              <a:avLst/>
              <a:gdLst/>
              <a:ahLst/>
              <a:cxnLst/>
              <a:rect l="l" t="t" r="r" b="b"/>
              <a:pathLst>
                <a:path w="2310" h="441" extrusionOk="0">
                  <a:moveTo>
                    <a:pt x="1833" y="1"/>
                  </a:moveTo>
                  <a:lnTo>
                    <a:pt x="2310" y="1"/>
                  </a:lnTo>
                  <a:lnTo>
                    <a:pt x="1833" y="1"/>
                  </a:lnTo>
                  <a:lnTo>
                    <a:pt x="477" y="441"/>
                  </a:lnTo>
                  <a:lnTo>
                    <a:pt x="0" y="441"/>
                  </a:lnTo>
                  <a:lnTo>
                    <a:pt x="477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5854250" y="39728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4158700" y="2460650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4204525" y="2666850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1"/>
                  </a:moveTo>
                  <a:lnTo>
                    <a:pt x="477" y="47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4181625" y="252937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4285175" y="2643950"/>
              <a:ext cx="33950" cy="25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4605950" y="2964725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4181625" y="24835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1"/>
                  </a:moveTo>
                  <a:lnTo>
                    <a:pt x="477" y="1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4491400" y="2793325"/>
              <a:ext cx="33925" cy="25"/>
            </a:xfrm>
            <a:custGeom>
              <a:avLst/>
              <a:gdLst/>
              <a:ahLst/>
              <a:cxnLst/>
              <a:rect l="l" t="t" r="r" b="b"/>
              <a:pathLst>
                <a:path w="1357" h="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4364925" y="2643950"/>
              <a:ext cx="34850" cy="22925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477" y="917"/>
                  </a:moveTo>
                  <a:lnTo>
                    <a:pt x="1393" y="47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477"/>
                  </a:lnTo>
                  <a:lnTo>
                    <a:pt x="477" y="917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569575" y="43284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917" y="4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4594050" y="2964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6553525" y="3904150"/>
              <a:ext cx="11025" cy="45850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1833"/>
                  </a:moveTo>
                  <a:lnTo>
                    <a:pt x="441" y="1833"/>
                  </a:lnTo>
                  <a:lnTo>
                    <a:pt x="1" y="917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4089975" y="2460650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917" y="917"/>
                  </a:lnTo>
                  <a:lnTo>
                    <a:pt x="91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4010225" y="2437725"/>
              <a:ext cx="22950" cy="11950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1" y="1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3987325" y="2437725"/>
              <a:ext cx="22925" cy="11950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1"/>
                  </a:moveTo>
                  <a:lnTo>
                    <a:pt x="0" y="1"/>
                  </a:lnTo>
                  <a:lnTo>
                    <a:pt x="440" y="477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44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4158700" y="247255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4044150" y="2449650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47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6220850" y="4122275"/>
              <a:ext cx="34850" cy="25"/>
            </a:xfrm>
            <a:custGeom>
              <a:avLst/>
              <a:gdLst/>
              <a:ahLst/>
              <a:cxnLst/>
              <a:rect l="l" t="t" r="r" b="b"/>
              <a:pathLst>
                <a:path w="1394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6370225" y="421392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6289575" y="3972875"/>
              <a:ext cx="34850" cy="11950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917" y="1"/>
                  </a:moveTo>
                  <a:lnTo>
                    <a:pt x="1394" y="1"/>
                  </a:lnTo>
                  <a:lnTo>
                    <a:pt x="917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6209850" y="41332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6358325" y="397287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0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6289575" y="40535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" y="1"/>
                  </a:moveTo>
                  <a:lnTo>
                    <a:pt x="1" y="1"/>
                  </a:lnTo>
                  <a:lnTo>
                    <a:pt x="917" y="917"/>
                  </a:lnTo>
                  <a:lnTo>
                    <a:pt x="1394" y="917"/>
                  </a:lnTo>
                  <a:lnTo>
                    <a:pt x="917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6335400" y="4076450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0"/>
                  </a:moveTo>
                  <a:lnTo>
                    <a:pt x="917" y="440"/>
                  </a:lnTo>
                  <a:lnTo>
                    <a:pt x="917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6255675" y="408745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0" y="477"/>
                  </a:move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6484800" y="428265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6370225" y="41791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6449975" y="425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6495800" y="3995800"/>
              <a:ext cx="34850" cy="11925"/>
            </a:xfrm>
            <a:custGeom>
              <a:avLst/>
              <a:gdLst/>
              <a:ahLst/>
              <a:cxnLst/>
              <a:rect l="l" t="t" r="r" b="b"/>
              <a:pathLst>
                <a:path w="1394" h="477" extrusionOk="0">
                  <a:moveTo>
                    <a:pt x="1393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6243750" y="39389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767650" y="48435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836375" y="4614425"/>
              <a:ext cx="34850" cy="11950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394" y="4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905125" y="4545700"/>
              <a:ext cx="22925" cy="11925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0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6209850" y="3938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917" y="44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917" y="44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802475" y="4774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779550" y="483255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962850" y="44311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813475" y="48096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0"/>
                  </a:moveTo>
                  <a:lnTo>
                    <a:pt x="0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825375" y="47409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973850" y="4420125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825375" y="424782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6164025" y="3938975"/>
              <a:ext cx="22925" cy="22925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440" y="0"/>
                  </a:moveTo>
                  <a:lnTo>
                    <a:pt x="440" y="440"/>
                  </a:lnTo>
                  <a:lnTo>
                    <a:pt x="0" y="917"/>
                  </a:lnTo>
                  <a:lnTo>
                    <a:pt x="440" y="917"/>
                  </a:lnTo>
                  <a:lnTo>
                    <a:pt x="917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950950" y="43165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996775" y="4408225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019675" y="43972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6461875" y="40077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3219300" y="400770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3700450" y="40306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3139550" y="404162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3242200" y="4007700"/>
              <a:ext cx="22950" cy="25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2967250" y="3984800"/>
              <a:ext cx="11950" cy="22925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477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3058900" y="401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3081800" y="403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2806850" y="3961875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1"/>
                  </a:moveTo>
                  <a:lnTo>
                    <a:pt x="1" y="1"/>
                  </a:lnTo>
                  <a:lnTo>
                    <a:pt x="1" y="441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3735275" y="2655850"/>
              <a:ext cx="33950" cy="22950"/>
            </a:xfrm>
            <a:custGeom>
              <a:avLst/>
              <a:gdLst/>
              <a:ahLst/>
              <a:cxnLst/>
              <a:rect l="l" t="t" r="r" b="b"/>
              <a:pathLst>
                <a:path w="1358" h="918" extrusionOk="0">
                  <a:moveTo>
                    <a:pt x="917" y="441"/>
                  </a:moveTo>
                  <a:lnTo>
                    <a:pt x="1" y="917"/>
                  </a:lnTo>
                  <a:lnTo>
                    <a:pt x="917" y="441"/>
                  </a:lnTo>
                  <a:lnTo>
                    <a:pt x="1357" y="1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3792100" y="2632950"/>
              <a:ext cx="91675" cy="22925"/>
            </a:xfrm>
            <a:custGeom>
              <a:avLst/>
              <a:gdLst/>
              <a:ahLst/>
              <a:cxnLst/>
              <a:rect l="l" t="t" r="r" b="b"/>
              <a:pathLst>
                <a:path w="3667" h="917" extrusionOk="0">
                  <a:moveTo>
                    <a:pt x="1834" y="917"/>
                  </a:moveTo>
                  <a:lnTo>
                    <a:pt x="1394" y="917"/>
                  </a:lnTo>
                  <a:lnTo>
                    <a:pt x="1" y="917"/>
                  </a:lnTo>
                  <a:lnTo>
                    <a:pt x="1394" y="917"/>
                  </a:lnTo>
                  <a:lnTo>
                    <a:pt x="1834" y="917"/>
                  </a:lnTo>
                  <a:lnTo>
                    <a:pt x="2750" y="0"/>
                  </a:lnTo>
                  <a:lnTo>
                    <a:pt x="3667" y="0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3929575" y="296472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3860850" y="2918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3849850" y="287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3883750" y="37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2727125" y="3949975"/>
              <a:ext cx="56850" cy="22925"/>
            </a:xfrm>
            <a:custGeom>
              <a:avLst/>
              <a:gdLst/>
              <a:ahLst/>
              <a:cxnLst/>
              <a:rect l="l" t="t" r="r" b="b"/>
              <a:pathLst>
                <a:path w="2274" h="917" extrusionOk="0">
                  <a:moveTo>
                    <a:pt x="1" y="0"/>
                  </a:moveTo>
                  <a:lnTo>
                    <a:pt x="440" y="477"/>
                  </a:lnTo>
                  <a:lnTo>
                    <a:pt x="917" y="917"/>
                  </a:lnTo>
                  <a:lnTo>
                    <a:pt x="2273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2509000" y="385832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2463175" y="3870225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0" y="1"/>
                  </a:moveTo>
                  <a:lnTo>
                    <a:pt x="477" y="441"/>
                  </a:lnTo>
                  <a:lnTo>
                    <a:pt x="1393" y="917"/>
                  </a:lnTo>
                  <a:lnTo>
                    <a:pt x="1393" y="441"/>
                  </a:lnTo>
                  <a:lnTo>
                    <a:pt x="917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2520900" y="38583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3941500" y="2632950"/>
              <a:ext cx="22925" cy="11025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2681300" y="388122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440" y="477"/>
                  </a:moveTo>
                  <a:lnTo>
                    <a:pt x="0" y="47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2658375" y="3870225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2371525" y="3995800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917" y="917"/>
                  </a:moveTo>
                  <a:lnTo>
                    <a:pt x="0" y="1393"/>
                  </a:lnTo>
                  <a:lnTo>
                    <a:pt x="0" y="1393"/>
                  </a:lnTo>
                  <a:lnTo>
                    <a:pt x="917" y="91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2681300" y="401870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1"/>
                  </a:moveTo>
                  <a:lnTo>
                    <a:pt x="440" y="477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2589650" y="4030625"/>
              <a:ext cx="25" cy="22925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2738125" y="401870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477" y="47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2417350" y="3972875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477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2417350" y="398480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2429250" y="40187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158700" y="2712675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3964400" y="3262575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3987325" y="31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4170625" y="27016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4021225" y="32396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3964400" y="3079275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441" y="1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3975400" y="2930800"/>
              <a:ext cx="22950" cy="45850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477" y="135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35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4445575" y="321675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4662775" y="3079275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477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4502400" y="3216750"/>
              <a:ext cx="22925" cy="11950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662775" y="3068275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44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1" y="441"/>
                  </a:lnTo>
                  <a:lnTo>
                    <a:pt x="1" y="91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4456575" y="3216750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4021225" y="2918900"/>
              <a:ext cx="22950" cy="11925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4331000" y="3228675"/>
              <a:ext cx="22950" cy="11025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1" y="440"/>
                  </a:lnTo>
                  <a:lnTo>
                    <a:pt x="441" y="0"/>
                  </a:lnTo>
                  <a:lnTo>
                    <a:pt x="917" y="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4089975" y="3205750"/>
              <a:ext cx="34850" cy="11025"/>
            </a:xfrm>
            <a:custGeom>
              <a:avLst/>
              <a:gdLst/>
              <a:ahLst/>
              <a:cxnLst/>
              <a:rect l="l" t="t" r="r" b="b"/>
              <a:pathLst>
                <a:path w="1394" h="441" extrusionOk="0">
                  <a:moveTo>
                    <a:pt x="0" y="441"/>
                  </a:moveTo>
                  <a:lnTo>
                    <a:pt x="0" y="441"/>
                  </a:lnTo>
                  <a:lnTo>
                    <a:pt x="1393" y="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4124800" y="2712675"/>
              <a:ext cx="56850" cy="91675"/>
            </a:xfrm>
            <a:custGeom>
              <a:avLst/>
              <a:gdLst/>
              <a:ahLst/>
              <a:cxnLst/>
              <a:rect l="l" t="t" r="r" b="b"/>
              <a:pathLst>
                <a:path w="2274" h="3667" extrusionOk="0">
                  <a:moveTo>
                    <a:pt x="2273" y="2310"/>
                  </a:moveTo>
                  <a:lnTo>
                    <a:pt x="0" y="2310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0" y="2310"/>
                  </a:lnTo>
                  <a:lnTo>
                    <a:pt x="2273" y="2310"/>
                  </a:lnTo>
                  <a:lnTo>
                    <a:pt x="1357" y="3667"/>
                  </a:lnTo>
                  <a:lnTo>
                    <a:pt x="1357" y="366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4067050" y="2804325"/>
              <a:ext cx="57775" cy="80675"/>
            </a:xfrm>
            <a:custGeom>
              <a:avLst/>
              <a:gdLst/>
              <a:ahLst/>
              <a:cxnLst/>
              <a:rect l="l" t="t" r="r" b="b"/>
              <a:pathLst>
                <a:path w="2311" h="3227" extrusionOk="0">
                  <a:moveTo>
                    <a:pt x="1834" y="1"/>
                  </a:moveTo>
                  <a:lnTo>
                    <a:pt x="2310" y="477"/>
                  </a:lnTo>
                  <a:lnTo>
                    <a:pt x="2310" y="1"/>
                  </a:lnTo>
                  <a:close/>
                  <a:moveTo>
                    <a:pt x="1" y="1394"/>
                  </a:moveTo>
                  <a:lnTo>
                    <a:pt x="1" y="1834"/>
                  </a:lnTo>
                  <a:lnTo>
                    <a:pt x="477" y="3227"/>
                  </a:lnTo>
                  <a:lnTo>
                    <a:pt x="477" y="1834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4056050" y="291890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441" y="0"/>
                  </a:lnTo>
                  <a:lnTo>
                    <a:pt x="1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891900" y="3824400"/>
              <a:ext cx="389550" cy="229150"/>
            </a:xfrm>
            <a:custGeom>
              <a:avLst/>
              <a:gdLst/>
              <a:ahLst/>
              <a:cxnLst/>
              <a:rect l="l" t="t" r="r" b="b"/>
              <a:pathLst>
                <a:path w="15582" h="9166" extrusionOk="0">
                  <a:moveTo>
                    <a:pt x="5976" y="1"/>
                  </a:moveTo>
                  <a:lnTo>
                    <a:pt x="5976" y="917"/>
                  </a:lnTo>
                  <a:lnTo>
                    <a:pt x="5500" y="1357"/>
                  </a:lnTo>
                  <a:lnTo>
                    <a:pt x="4583" y="440"/>
                  </a:lnTo>
                  <a:lnTo>
                    <a:pt x="4143" y="917"/>
                  </a:lnTo>
                  <a:lnTo>
                    <a:pt x="4143" y="440"/>
                  </a:lnTo>
                  <a:lnTo>
                    <a:pt x="3667" y="440"/>
                  </a:lnTo>
                  <a:lnTo>
                    <a:pt x="3667" y="1357"/>
                  </a:lnTo>
                  <a:lnTo>
                    <a:pt x="3667" y="1834"/>
                  </a:lnTo>
                  <a:lnTo>
                    <a:pt x="3227" y="2274"/>
                  </a:lnTo>
                  <a:lnTo>
                    <a:pt x="2310" y="2750"/>
                  </a:lnTo>
                  <a:lnTo>
                    <a:pt x="2750" y="3190"/>
                  </a:lnTo>
                  <a:lnTo>
                    <a:pt x="1394" y="3190"/>
                  </a:lnTo>
                  <a:lnTo>
                    <a:pt x="917" y="3667"/>
                  </a:lnTo>
                  <a:lnTo>
                    <a:pt x="917" y="4107"/>
                  </a:lnTo>
                  <a:lnTo>
                    <a:pt x="1" y="5023"/>
                  </a:lnTo>
                  <a:lnTo>
                    <a:pt x="1" y="5500"/>
                  </a:lnTo>
                  <a:lnTo>
                    <a:pt x="917" y="5023"/>
                  </a:lnTo>
                  <a:lnTo>
                    <a:pt x="1394" y="4583"/>
                  </a:lnTo>
                  <a:lnTo>
                    <a:pt x="2310" y="4583"/>
                  </a:lnTo>
                  <a:lnTo>
                    <a:pt x="2750" y="5023"/>
                  </a:lnTo>
                  <a:lnTo>
                    <a:pt x="3667" y="5500"/>
                  </a:lnTo>
                  <a:lnTo>
                    <a:pt x="4143" y="5023"/>
                  </a:lnTo>
                  <a:lnTo>
                    <a:pt x="4143" y="5500"/>
                  </a:lnTo>
                  <a:lnTo>
                    <a:pt x="4583" y="6416"/>
                  </a:lnTo>
                  <a:lnTo>
                    <a:pt x="4143" y="6856"/>
                  </a:lnTo>
                  <a:lnTo>
                    <a:pt x="4583" y="7773"/>
                  </a:lnTo>
                  <a:lnTo>
                    <a:pt x="4583" y="8689"/>
                  </a:lnTo>
                  <a:lnTo>
                    <a:pt x="4583" y="9166"/>
                  </a:lnTo>
                  <a:lnTo>
                    <a:pt x="5976" y="8689"/>
                  </a:lnTo>
                  <a:lnTo>
                    <a:pt x="6416" y="9166"/>
                  </a:lnTo>
                  <a:lnTo>
                    <a:pt x="7809" y="8689"/>
                  </a:lnTo>
                  <a:lnTo>
                    <a:pt x="8249" y="7333"/>
                  </a:lnTo>
                  <a:lnTo>
                    <a:pt x="8726" y="6856"/>
                  </a:lnTo>
                  <a:lnTo>
                    <a:pt x="9166" y="6416"/>
                  </a:lnTo>
                  <a:lnTo>
                    <a:pt x="10082" y="5500"/>
                  </a:lnTo>
                  <a:lnTo>
                    <a:pt x="10082" y="5940"/>
                  </a:lnTo>
                  <a:lnTo>
                    <a:pt x="10559" y="6416"/>
                  </a:lnTo>
                  <a:lnTo>
                    <a:pt x="10999" y="5023"/>
                  </a:lnTo>
                  <a:lnTo>
                    <a:pt x="10999" y="4583"/>
                  </a:lnTo>
                  <a:lnTo>
                    <a:pt x="11915" y="3667"/>
                  </a:lnTo>
                  <a:lnTo>
                    <a:pt x="12832" y="3667"/>
                  </a:lnTo>
                  <a:lnTo>
                    <a:pt x="12832" y="4107"/>
                  </a:lnTo>
                  <a:lnTo>
                    <a:pt x="13748" y="4107"/>
                  </a:lnTo>
                  <a:lnTo>
                    <a:pt x="14665" y="3667"/>
                  </a:lnTo>
                  <a:lnTo>
                    <a:pt x="15581" y="3190"/>
                  </a:lnTo>
                  <a:lnTo>
                    <a:pt x="15581" y="2750"/>
                  </a:lnTo>
                  <a:lnTo>
                    <a:pt x="15142" y="2274"/>
                  </a:lnTo>
                  <a:lnTo>
                    <a:pt x="15142" y="1834"/>
                  </a:lnTo>
                  <a:lnTo>
                    <a:pt x="15581" y="1834"/>
                  </a:lnTo>
                  <a:lnTo>
                    <a:pt x="15581" y="1357"/>
                  </a:lnTo>
                  <a:lnTo>
                    <a:pt x="14225" y="1357"/>
                  </a:lnTo>
                  <a:lnTo>
                    <a:pt x="13308" y="1834"/>
                  </a:lnTo>
                  <a:lnTo>
                    <a:pt x="12832" y="2274"/>
                  </a:lnTo>
                  <a:lnTo>
                    <a:pt x="12392" y="3190"/>
                  </a:lnTo>
                  <a:lnTo>
                    <a:pt x="10559" y="3190"/>
                  </a:lnTo>
                  <a:lnTo>
                    <a:pt x="10559" y="2750"/>
                  </a:lnTo>
                  <a:lnTo>
                    <a:pt x="9642" y="2274"/>
                  </a:lnTo>
                  <a:lnTo>
                    <a:pt x="8726" y="2750"/>
                  </a:lnTo>
                  <a:lnTo>
                    <a:pt x="8249" y="2274"/>
                  </a:lnTo>
                  <a:lnTo>
                    <a:pt x="8249" y="1834"/>
                  </a:lnTo>
                  <a:lnTo>
                    <a:pt x="7333" y="1834"/>
                  </a:lnTo>
                  <a:lnTo>
                    <a:pt x="7333" y="1357"/>
                  </a:lnTo>
                  <a:lnTo>
                    <a:pt x="7333" y="917"/>
                  </a:lnTo>
                  <a:lnTo>
                    <a:pt x="6893" y="44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4869000" y="616625"/>
              <a:ext cx="91675" cy="102675"/>
            </a:xfrm>
            <a:custGeom>
              <a:avLst/>
              <a:gdLst/>
              <a:ahLst/>
              <a:cxnLst/>
              <a:rect l="l" t="t" r="r" b="b"/>
              <a:pathLst>
                <a:path w="3667" h="4107" extrusionOk="0">
                  <a:moveTo>
                    <a:pt x="477" y="1"/>
                  </a:moveTo>
                  <a:lnTo>
                    <a:pt x="477" y="441"/>
                  </a:lnTo>
                  <a:lnTo>
                    <a:pt x="0" y="1357"/>
                  </a:lnTo>
                  <a:lnTo>
                    <a:pt x="0" y="2274"/>
                  </a:lnTo>
                  <a:lnTo>
                    <a:pt x="1393" y="2750"/>
                  </a:lnTo>
                  <a:lnTo>
                    <a:pt x="1393" y="3190"/>
                  </a:lnTo>
                  <a:lnTo>
                    <a:pt x="2310" y="3667"/>
                  </a:lnTo>
                  <a:lnTo>
                    <a:pt x="3226" y="4107"/>
                  </a:lnTo>
                  <a:lnTo>
                    <a:pt x="3666" y="3667"/>
                  </a:lnTo>
                  <a:lnTo>
                    <a:pt x="3226" y="3190"/>
                  </a:lnTo>
                  <a:lnTo>
                    <a:pt x="3666" y="2274"/>
                  </a:lnTo>
                  <a:lnTo>
                    <a:pt x="3666" y="1834"/>
                  </a:lnTo>
                  <a:lnTo>
                    <a:pt x="3666" y="917"/>
                  </a:lnTo>
                  <a:lnTo>
                    <a:pt x="2750" y="441"/>
                  </a:lnTo>
                  <a:lnTo>
                    <a:pt x="1833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3895675" y="238125"/>
              <a:ext cx="3104225" cy="3780600"/>
            </a:xfrm>
            <a:custGeom>
              <a:avLst/>
              <a:gdLst/>
              <a:ahLst/>
              <a:cxnLst/>
              <a:rect l="l" t="t" r="r" b="b"/>
              <a:pathLst>
                <a:path w="124169" h="151224" extrusionOk="0">
                  <a:moveTo>
                    <a:pt x="63239" y="0"/>
                  </a:moveTo>
                  <a:lnTo>
                    <a:pt x="61406" y="1393"/>
                  </a:lnTo>
                  <a:lnTo>
                    <a:pt x="60490" y="1833"/>
                  </a:lnTo>
                  <a:lnTo>
                    <a:pt x="58180" y="1833"/>
                  </a:lnTo>
                  <a:lnTo>
                    <a:pt x="58657" y="2310"/>
                  </a:lnTo>
                  <a:lnTo>
                    <a:pt x="58657" y="3666"/>
                  </a:lnTo>
                  <a:lnTo>
                    <a:pt x="58180" y="4583"/>
                  </a:lnTo>
                  <a:lnTo>
                    <a:pt x="58657" y="5059"/>
                  </a:lnTo>
                  <a:lnTo>
                    <a:pt x="59096" y="5499"/>
                  </a:lnTo>
                  <a:lnTo>
                    <a:pt x="60013" y="6416"/>
                  </a:lnTo>
                  <a:lnTo>
                    <a:pt x="60929" y="6416"/>
                  </a:lnTo>
                  <a:lnTo>
                    <a:pt x="61406" y="6892"/>
                  </a:lnTo>
                  <a:lnTo>
                    <a:pt x="60490" y="7809"/>
                  </a:lnTo>
                  <a:lnTo>
                    <a:pt x="60013" y="9165"/>
                  </a:lnTo>
                  <a:lnTo>
                    <a:pt x="60490" y="9165"/>
                  </a:lnTo>
                  <a:lnTo>
                    <a:pt x="60929" y="9642"/>
                  </a:lnTo>
                  <a:lnTo>
                    <a:pt x="60013" y="10558"/>
                  </a:lnTo>
                  <a:lnTo>
                    <a:pt x="59096" y="10558"/>
                  </a:lnTo>
                  <a:lnTo>
                    <a:pt x="58180" y="9642"/>
                  </a:lnTo>
                  <a:lnTo>
                    <a:pt x="58657" y="9165"/>
                  </a:lnTo>
                  <a:lnTo>
                    <a:pt x="58180" y="8249"/>
                  </a:lnTo>
                  <a:lnTo>
                    <a:pt x="57263" y="7809"/>
                  </a:lnTo>
                  <a:lnTo>
                    <a:pt x="57263" y="8249"/>
                  </a:lnTo>
                  <a:lnTo>
                    <a:pt x="56824" y="9642"/>
                  </a:lnTo>
                  <a:lnTo>
                    <a:pt x="56824" y="10082"/>
                  </a:lnTo>
                  <a:lnTo>
                    <a:pt x="56824" y="10998"/>
                  </a:lnTo>
                  <a:lnTo>
                    <a:pt x="56824" y="11475"/>
                  </a:lnTo>
                  <a:lnTo>
                    <a:pt x="56347" y="12391"/>
                  </a:lnTo>
                  <a:lnTo>
                    <a:pt x="54074" y="12391"/>
                  </a:lnTo>
                  <a:lnTo>
                    <a:pt x="54074" y="13308"/>
                  </a:lnTo>
                  <a:lnTo>
                    <a:pt x="53597" y="15141"/>
                  </a:lnTo>
                  <a:lnTo>
                    <a:pt x="53597" y="15581"/>
                  </a:lnTo>
                  <a:lnTo>
                    <a:pt x="52681" y="16497"/>
                  </a:lnTo>
                  <a:lnTo>
                    <a:pt x="52681" y="16974"/>
                  </a:lnTo>
                  <a:lnTo>
                    <a:pt x="52681" y="17414"/>
                  </a:lnTo>
                  <a:lnTo>
                    <a:pt x="52241" y="16974"/>
                  </a:lnTo>
                  <a:lnTo>
                    <a:pt x="51764" y="16497"/>
                  </a:lnTo>
                  <a:lnTo>
                    <a:pt x="50848" y="18330"/>
                  </a:lnTo>
                  <a:lnTo>
                    <a:pt x="50848" y="16974"/>
                  </a:lnTo>
                  <a:lnTo>
                    <a:pt x="50848" y="16057"/>
                  </a:lnTo>
                  <a:lnTo>
                    <a:pt x="51324" y="15581"/>
                  </a:lnTo>
                  <a:lnTo>
                    <a:pt x="50848" y="15141"/>
                  </a:lnTo>
                  <a:lnTo>
                    <a:pt x="50848" y="14224"/>
                  </a:lnTo>
                  <a:lnTo>
                    <a:pt x="49491" y="14224"/>
                  </a:lnTo>
                  <a:lnTo>
                    <a:pt x="49015" y="13748"/>
                  </a:lnTo>
                  <a:lnTo>
                    <a:pt x="48575" y="15141"/>
                  </a:lnTo>
                  <a:lnTo>
                    <a:pt x="49015" y="15141"/>
                  </a:lnTo>
                  <a:lnTo>
                    <a:pt x="49491" y="16057"/>
                  </a:lnTo>
                  <a:lnTo>
                    <a:pt x="48575" y="16497"/>
                  </a:lnTo>
                  <a:lnTo>
                    <a:pt x="48575" y="15581"/>
                  </a:lnTo>
                  <a:lnTo>
                    <a:pt x="48098" y="16057"/>
                  </a:lnTo>
                  <a:lnTo>
                    <a:pt x="48098" y="16497"/>
                  </a:lnTo>
                  <a:lnTo>
                    <a:pt x="48575" y="16974"/>
                  </a:lnTo>
                  <a:lnTo>
                    <a:pt x="49491" y="18330"/>
                  </a:lnTo>
                  <a:lnTo>
                    <a:pt x="48575" y="18330"/>
                  </a:lnTo>
                  <a:lnTo>
                    <a:pt x="48098" y="17890"/>
                  </a:lnTo>
                  <a:lnTo>
                    <a:pt x="48098" y="17414"/>
                  </a:lnTo>
                  <a:lnTo>
                    <a:pt x="47658" y="17890"/>
                  </a:lnTo>
                  <a:lnTo>
                    <a:pt x="47182" y="18807"/>
                  </a:lnTo>
                  <a:lnTo>
                    <a:pt x="46742" y="18807"/>
                  </a:lnTo>
                  <a:lnTo>
                    <a:pt x="45825" y="21080"/>
                  </a:lnTo>
                  <a:lnTo>
                    <a:pt x="45349" y="21556"/>
                  </a:lnTo>
                  <a:lnTo>
                    <a:pt x="44909" y="21996"/>
                  </a:lnTo>
                  <a:lnTo>
                    <a:pt x="45349" y="22473"/>
                  </a:lnTo>
                  <a:lnTo>
                    <a:pt x="45825" y="22913"/>
                  </a:lnTo>
                  <a:lnTo>
                    <a:pt x="44909" y="23829"/>
                  </a:lnTo>
                  <a:lnTo>
                    <a:pt x="44432" y="24306"/>
                  </a:lnTo>
                  <a:lnTo>
                    <a:pt x="43992" y="24306"/>
                  </a:lnTo>
                  <a:lnTo>
                    <a:pt x="44909" y="25222"/>
                  </a:lnTo>
                  <a:lnTo>
                    <a:pt x="44909" y="26139"/>
                  </a:lnTo>
                  <a:lnTo>
                    <a:pt x="45349" y="27495"/>
                  </a:lnTo>
                  <a:lnTo>
                    <a:pt x="45349" y="27972"/>
                  </a:lnTo>
                  <a:lnTo>
                    <a:pt x="44909" y="28412"/>
                  </a:lnTo>
                  <a:lnTo>
                    <a:pt x="43992" y="28888"/>
                  </a:lnTo>
                  <a:lnTo>
                    <a:pt x="42599" y="29328"/>
                  </a:lnTo>
                  <a:lnTo>
                    <a:pt x="42159" y="29805"/>
                  </a:lnTo>
                  <a:lnTo>
                    <a:pt x="40326" y="29328"/>
                  </a:lnTo>
                  <a:lnTo>
                    <a:pt x="39410" y="28888"/>
                  </a:lnTo>
                  <a:lnTo>
                    <a:pt x="38493" y="28888"/>
                  </a:lnTo>
                  <a:lnTo>
                    <a:pt x="37577" y="28412"/>
                  </a:lnTo>
                  <a:lnTo>
                    <a:pt x="37577" y="27972"/>
                  </a:lnTo>
                  <a:lnTo>
                    <a:pt x="37100" y="27055"/>
                  </a:lnTo>
                  <a:lnTo>
                    <a:pt x="37100" y="26579"/>
                  </a:lnTo>
                  <a:lnTo>
                    <a:pt x="38933" y="25662"/>
                  </a:lnTo>
                  <a:lnTo>
                    <a:pt x="38493" y="25222"/>
                  </a:lnTo>
                  <a:lnTo>
                    <a:pt x="39850" y="25222"/>
                  </a:lnTo>
                  <a:lnTo>
                    <a:pt x="39850" y="24746"/>
                  </a:lnTo>
                  <a:lnTo>
                    <a:pt x="38933" y="24306"/>
                  </a:lnTo>
                  <a:lnTo>
                    <a:pt x="38493" y="23829"/>
                  </a:lnTo>
                  <a:lnTo>
                    <a:pt x="38017" y="23389"/>
                  </a:lnTo>
                  <a:lnTo>
                    <a:pt x="37100" y="23389"/>
                  </a:lnTo>
                  <a:lnTo>
                    <a:pt x="36660" y="22473"/>
                  </a:lnTo>
                  <a:lnTo>
                    <a:pt x="36184" y="22473"/>
                  </a:lnTo>
                  <a:lnTo>
                    <a:pt x="34827" y="23389"/>
                  </a:lnTo>
                  <a:lnTo>
                    <a:pt x="33434" y="23389"/>
                  </a:lnTo>
                  <a:lnTo>
                    <a:pt x="33911" y="23829"/>
                  </a:lnTo>
                  <a:lnTo>
                    <a:pt x="32518" y="23829"/>
                  </a:lnTo>
                  <a:lnTo>
                    <a:pt x="33911" y="24306"/>
                  </a:lnTo>
                  <a:lnTo>
                    <a:pt x="34351" y="24746"/>
                  </a:lnTo>
                  <a:lnTo>
                    <a:pt x="34827" y="25222"/>
                  </a:lnTo>
                  <a:lnTo>
                    <a:pt x="34827" y="25662"/>
                  </a:lnTo>
                  <a:lnTo>
                    <a:pt x="34827" y="26579"/>
                  </a:lnTo>
                  <a:lnTo>
                    <a:pt x="35267" y="27055"/>
                  </a:lnTo>
                  <a:lnTo>
                    <a:pt x="35267" y="27495"/>
                  </a:lnTo>
                  <a:lnTo>
                    <a:pt x="35744" y="27495"/>
                  </a:lnTo>
                  <a:lnTo>
                    <a:pt x="35267" y="28412"/>
                  </a:lnTo>
                  <a:lnTo>
                    <a:pt x="35744" y="28888"/>
                  </a:lnTo>
                  <a:lnTo>
                    <a:pt x="35744" y="30245"/>
                  </a:lnTo>
                  <a:lnTo>
                    <a:pt x="37577" y="30245"/>
                  </a:lnTo>
                  <a:lnTo>
                    <a:pt x="38017" y="30721"/>
                  </a:lnTo>
                  <a:lnTo>
                    <a:pt x="38017" y="31161"/>
                  </a:lnTo>
                  <a:lnTo>
                    <a:pt x="38493" y="31638"/>
                  </a:lnTo>
                  <a:lnTo>
                    <a:pt x="38493" y="32078"/>
                  </a:lnTo>
                  <a:lnTo>
                    <a:pt x="39410" y="32554"/>
                  </a:lnTo>
                  <a:lnTo>
                    <a:pt x="38933" y="32994"/>
                  </a:lnTo>
                  <a:lnTo>
                    <a:pt x="38493" y="34387"/>
                  </a:lnTo>
                  <a:lnTo>
                    <a:pt x="39410" y="35304"/>
                  </a:lnTo>
                  <a:lnTo>
                    <a:pt x="39850" y="35744"/>
                  </a:lnTo>
                  <a:lnTo>
                    <a:pt x="38933" y="36220"/>
                  </a:lnTo>
                  <a:lnTo>
                    <a:pt x="38493" y="35744"/>
                  </a:lnTo>
                  <a:lnTo>
                    <a:pt x="37577" y="36220"/>
                  </a:lnTo>
                  <a:lnTo>
                    <a:pt x="36660" y="36220"/>
                  </a:lnTo>
                  <a:lnTo>
                    <a:pt x="37100" y="35304"/>
                  </a:lnTo>
                  <a:lnTo>
                    <a:pt x="37577" y="35304"/>
                  </a:lnTo>
                  <a:lnTo>
                    <a:pt x="36184" y="34387"/>
                  </a:lnTo>
                  <a:lnTo>
                    <a:pt x="35744" y="34827"/>
                  </a:lnTo>
                  <a:lnTo>
                    <a:pt x="34827" y="34827"/>
                  </a:lnTo>
                  <a:lnTo>
                    <a:pt x="33911" y="34387"/>
                  </a:lnTo>
                  <a:lnTo>
                    <a:pt x="33911" y="34827"/>
                  </a:lnTo>
                  <a:lnTo>
                    <a:pt x="33434" y="36220"/>
                  </a:lnTo>
                  <a:lnTo>
                    <a:pt x="32994" y="37577"/>
                  </a:lnTo>
                  <a:lnTo>
                    <a:pt x="32078" y="38053"/>
                  </a:lnTo>
                  <a:lnTo>
                    <a:pt x="31601" y="38493"/>
                  </a:lnTo>
                  <a:lnTo>
                    <a:pt x="31601" y="39410"/>
                  </a:lnTo>
                  <a:lnTo>
                    <a:pt x="31601" y="40326"/>
                  </a:lnTo>
                  <a:lnTo>
                    <a:pt x="31161" y="41243"/>
                  </a:lnTo>
                  <a:lnTo>
                    <a:pt x="30685" y="41719"/>
                  </a:lnTo>
                  <a:lnTo>
                    <a:pt x="31161" y="42159"/>
                  </a:lnTo>
                  <a:lnTo>
                    <a:pt x="32518" y="43076"/>
                  </a:lnTo>
                  <a:lnTo>
                    <a:pt x="33434" y="43552"/>
                  </a:lnTo>
                  <a:lnTo>
                    <a:pt x="33434" y="43992"/>
                  </a:lnTo>
                  <a:lnTo>
                    <a:pt x="34827" y="44909"/>
                  </a:lnTo>
                  <a:lnTo>
                    <a:pt x="35267" y="46302"/>
                  </a:lnTo>
                  <a:lnTo>
                    <a:pt x="35267" y="46742"/>
                  </a:lnTo>
                  <a:lnTo>
                    <a:pt x="37577" y="45825"/>
                  </a:lnTo>
                  <a:lnTo>
                    <a:pt x="38017" y="46302"/>
                  </a:lnTo>
                  <a:lnTo>
                    <a:pt x="38933" y="47218"/>
                  </a:lnTo>
                  <a:lnTo>
                    <a:pt x="38933" y="47218"/>
                  </a:lnTo>
                  <a:lnTo>
                    <a:pt x="37577" y="46742"/>
                  </a:lnTo>
                  <a:lnTo>
                    <a:pt x="37100" y="47218"/>
                  </a:lnTo>
                  <a:lnTo>
                    <a:pt x="36184" y="47218"/>
                  </a:lnTo>
                  <a:lnTo>
                    <a:pt x="35267" y="46742"/>
                  </a:lnTo>
                  <a:lnTo>
                    <a:pt x="34827" y="46302"/>
                  </a:lnTo>
                  <a:lnTo>
                    <a:pt x="34351" y="46302"/>
                  </a:lnTo>
                  <a:lnTo>
                    <a:pt x="33911" y="46742"/>
                  </a:lnTo>
                  <a:lnTo>
                    <a:pt x="33434" y="46302"/>
                  </a:lnTo>
                  <a:lnTo>
                    <a:pt x="32518" y="46742"/>
                  </a:lnTo>
                  <a:lnTo>
                    <a:pt x="30685" y="46302"/>
                  </a:lnTo>
                  <a:lnTo>
                    <a:pt x="29768" y="45825"/>
                  </a:lnTo>
                  <a:lnTo>
                    <a:pt x="28852" y="45825"/>
                  </a:lnTo>
                  <a:lnTo>
                    <a:pt x="28852" y="45385"/>
                  </a:lnTo>
                  <a:lnTo>
                    <a:pt x="28412" y="45825"/>
                  </a:lnTo>
                  <a:lnTo>
                    <a:pt x="27019" y="45825"/>
                  </a:lnTo>
                  <a:lnTo>
                    <a:pt x="25662" y="45385"/>
                  </a:lnTo>
                  <a:lnTo>
                    <a:pt x="25662" y="46302"/>
                  </a:lnTo>
                  <a:lnTo>
                    <a:pt x="25186" y="46742"/>
                  </a:lnTo>
                  <a:lnTo>
                    <a:pt x="25186" y="47218"/>
                  </a:lnTo>
                  <a:lnTo>
                    <a:pt x="26102" y="47658"/>
                  </a:lnTo>
                  <a:lnTo>
                    <a:pt x="26579" y="48135"/>
                  </a:lnTo>
                  <a:lnTo>
                    <a:pt x="27935" y="48575"/>
                  </a:lnTo>
                  <a:lnTo>
                    <a:pt x="27935" y="48135"/>
                  </a:lnTo>
                  <a:lnTo>
                    <a:pt x="28412" y="48135"/>
                  </a:lnTo>
                  <a:lnTo>
                    <a:pt x="29768" y="49051"/>
                  </a:lnTo>
                  <a:lnTo>
                    <a:pt x="30245" y="50884"/>
                  </a:lnTo>
                  <a:lnTo>
                    <a:pt x="29328" y="51324"/>
                  </a:lnTo>
                  <a:lnTo>
                    <a:pt x="28852" y="51801"/>
                  </a:lnTo>
                  <a:lnTo>
                    <a:pt x="27935" y="51324"/>
                  </a:lnTo>
                  <a:lnTo>
                    <a:pt x="27019" y="51801"/>
                  </a:lnTo>
                  <a:lnTo>
                    <a:pt x="26579" y="51801"/>
                  </a:lnTo>
                  <a:lnTo>
                    <a:pt x="25186" y="50884"/>
                  </a:lnTo>
                  <a:lnTo>
                    <a:pt x="24746" y="50408"/>
                  </a:lnTo>
                  <a:lnTo>
                    <a:pt x="24269" y="49968"/>
                  </a:lnTo>
                  <a:lnTo>
                    <a:pt x="23829" y="50884"/>
                  </a:lnTo>
                  <a:lnTo>
                    <a:pt x="23353" y="50408"/>
                  </a:lnTo>
                  <a:lnTo>
                    <a:pt x="21996" y="49968"/>
                  </a:lnTo>
                  <a:lnTo>
                    <a:pt x="21996" y="49051"/>
                  </a:lnTo>
                  <a:lnTo>
                    <a:pt x="21520" y="49051"/>
                  </a:lnTo>
                  <a:lnTo>
                    <a:pt x="21080" y="48575"/>
                  </a:lnTo>
                  <a:lnTo>
                    <a:pt x="21080" y="48135"/>
                  </a:lnTo>
                  <a:lnTo>
                    <a:pt x="20603" y="47658"/>
                  </a:lnTo>
                  <a:lnTo>
                    <a:pt x="20603" y="47218"/>
                  </a:lnTo>
                  <a:lnTo>
                    <a:pt x="20163" y="46302"/>
                  </a:lnTo>
                  <a:lnTo>
                    <a:pt x="19687" y="45825"/>
                  </a:lnTo>
                  <a:lnTo>
                    <a:pt x="19687" y="45385"/>
                  </a:lnTo>
                  <a:lnTo>
                    <a:pt x="20163" y="44909"/>
                  </a:lnTo>
                  <a:lnTo>
                    <a:pt x="19687" y="43992"/>
                  </a:lnTo>
                  <a:lnTo>
                    <a:pt x="19247" y="43076"/>
                  </a:lnTo>
                  <a:lnTo>
                    <a:pt x="19247" y="42636"/>
                  </a:lnTo>
                  <a:lnTo>
                    <a:pt x="18770" y="42636"/>
                  </a:lnTo>
                  <a:lnTo>
                    <a:pt x="18330" y="41719"/>
                  </a:lnTo>
                  <a:lnTo>
                    <a:pt x="16937" y="42159"/>
                  </a:lnTo>
                  <a:lnTo>
                    <a:pt x="16021" y="42159"/>
                  </a:lnTo>
                  <a:lnTo>
                    <a:pt x="15104" y="41719"/>
                  </a:lnTo>
                  <a:lnTo>
                    <a:pt x="16021" y="41719"/>
                  </a:lnTo>
                  <a:lnTo>
                    <a:pt x="16021" y="41243"/>
                  </a:lnTo>
                  <a:lnTo>
                    <a:pt x="14664" y="41243"/>
                  </a:lnTo>
                  <a:lnTo>
                    <a:pt x="14664" y="40803"/>
                  </a:lnTo>
                  <a:lnTo>
                    <a:pt x="13748" y="40803"/>
                  </a:lnTo>
                  <a:lnTo>
                    <a:pt x="13271" y="40326"/>
                  </a:lnTo>
                  <a:lnTo>
                    <a:pt x="12831" y="39410"/>
                  </a:lnTo>
                  <a:lnTo>
                    <a:pt x="13271" y="38493"/>
                  </a:lnTo>
                  <a:lnTo>
                    <a:pt x="12831" y="38493"/>
                  </a:lnTo>
                  <a:lnTo>
                    <a:pt x="12355" y="38053"/>
                  </a:lnTo>
                  <a:lnTo>
                    <a:pt x="13748" y="38053"/>
                  </a:lnTo>
                  <a:lnTo>
                    <a:pt x="14664" y="38970"/>
                  </a:lnTo>
                  <a:lnTo>
                    <a:pt x="15104" y="39410"/>
                  </a:lnTo>
                  <a:lnTo>
                    <a:pt x="15581" y="38970"/>
                  </a:lnTo>
                  <a:lnTo>
                    <a:pt x="15581" y="38493"/>
                  </a:lnTo>
                  <a:lnTo>
                    <a:pt x="16497" y="38970"/>
                  </a:lnTo>
                  <a:lnTo>
                    <a:pt x="17854" y="39410"/>
                  </a:lnTo>
                  <a:lnTo>
                    <a:pt x="18770" y="39410"/>
                  </a:lnTo>
                  <a:lnTo>
                    <a:pt x="19247" y="39886"/>
                  </a:lnTo>
                  <a:lnTo>
                    <a:pt x="21080" y="39886"/>
                  </a:lnTo>
                  <a:lnTo>
                    <a:pt x="22436" y="40326"/>
                  </a:lnTo>
                  <a:lnTo>
                    <a:pt x="22913" y="39410"/>
                  </a:lnTo>
                  <a:lnTo>
                    <a:pt x="23353" y="38970"/>
                  </a:lnTo>
                  <a:lnTo>
                    <a:pt x="23829" y="39410"/>
                  </a:lnTo>
                  <a:lnTo>
                    <a:pt x="24269" y="39886"/>
                  </a:lnTo>
                  <a:lnTo>
                    <a:pt x="27019" y="39886"/>
                  </a:lnTo>
                  <a:lnTo>
                    <a:pt x="27935" y="38970"/>
                  </a:lnTo>
                  <a:lnTo>
                    <a:pt x="28412" y="38493"/>
                  </a:lnTo>
                  <a:lnTo>
                    <a:pt x="29328" y="38053"/>
                  </a:lnTo>
                  <a:lnTo>
                    <a:pt x="29768" y="37577"/>
                  </a:lnTo>
                  <a:lnTo>
                    <a:pt x="29768" y="37137"/>
                  </a:lnTo>
                  <a:lnTo>
                    <a:pt x="30245" y="36660"/>
                  </a:lnTo>
                  <a:lnTo>
                    <a:pt x="30685" y="36660"/>
                  </a:lnTo>
                  <a:lnTo>
                    <a:pt x="30685" y="36220"/>
                  </a:lnTo>
                  <a:lnTo>
                    <a:pt x="30685" y="35744"/>
                  </a:lnTo>
                  <a:lnTo>
                    <a:pt x="31161" y="35744"/>
                  </a:lnTo>
                  <a:lnTo>
                    <a:pt x="31601" y="33471"/>
                  </a:lnTo>
                  <a:lnTo>
                    <a:pt x="30685" y="32554"/>
                  </a:lnTo>
                  <a:lnTo>
                    <a:pt x="30685" y="31638"/>
                  </a:lnTo>
                  <a:lnTo>
                    <a:pt x="30245" y="31638"/>
                  </a:lnTo>
                  <a:lnTo>
                    <a:pt x="30245" y="30721"/>
                  </a:lnTo>
                  <a:lnTo>
                    <a:pt x="29768" y="31161"/>
                  </a:lnTo>
                  <a:lnTo>
                    <a:pt x="29328" y="30721"/>
                  </a:lnTo>
                  <a:lnTo>
                    <a:pt x="29328" y="29805"/>
                  </a:lnTo>
                  <a:lnTo>
                    <a:pt x="27935" y="29805"/>
                  </a:lnTo>
                  <a:lnTo>
                    <a:pt x="27495" y="29328"/>
                  </a:lnTo>
                  <a:lnTo>
                    <a:pt x="26102" y="29328"/>
                  </a:lnTo>
                  <a:lnTo>
                    <a:pt x="25186" y="29805"/>
                  </a:lnTo>
                  <a:lnTo>
                    <a:pt x="24746" y="29328"/>
                  </a:lnTo>
                  <a:lnTo>
                    <a:pt x="24269" y="28888"/>
                  </a:lnTo>
                  <a:lnTo>
                    <a:pt x="23353" y="28412"/>
                  </a:lnTo>
                  <a:lnTo>
                    <a:pt x="23353" y="28888"/>
                  </a:lnTo>
                  <a:lnTo>
                    <a:pt x="22913" y="28412"/>
                  </a:lnTo>
                  <a:lnTo>
                    <a:pt x="21520" y="27495"/>
                  </a:lnTo>
                  <a:lnTo>
                    <a:pt x="20163" y="27495"/>
                  </a:lnTo>
                  <a:lnTo>
                    <a:pt x="18770" y="27055"/>
                  </a:lnTo>
                  <a:lnTo>
                    <a:pt x="17414" y="26579"/>
                  </a:lnTo>
                  <a:lnTo>
                    <a:pt x="16497" y="27055"/>
                  </a:lnTo>
                  <a:lnTo>
                    <a:pt x="12355" y="27055"/>
                  </a:lnTo>
                  <a:lnTo>
                    <a:pt x="11915" y="26579"/>
                  </a:lnTo>
                  <a:lnTo>
                    <a:pt x="10998" y="27495"/>
                  </a:lnTo>
                  <a:lnTo>
                    <a:pt x="10998" y="27055"/>
                  </a:lnTo>
                  <a:lnTo>
                    <a:pt x="10522" y="26579"/>
                  </a:lnTo>
                  <a:lnTo>
                    <a:pt x="10082" y="27055"/>
                  </a:lnTo>
                  <a:lnTo>
                    <a:pt x="9165" y="26139"/>
                  </a:lnTo>
                  <a:lnTo>
                    <a:pt x="8689" y="26139"/>
                  </a:lnTo>
                  <a:lnTo>
                    <a:pt x="8249" y="25222"/>
                  </a:lnTo>
                  <a:lnTo>
                    <a:pt x="7772" y="25222"/>
                  </a:lnTo>
                  <a:lnTo>
                    <a:pt x="7332" y="26139"/>
                  </a:lnTo>
                  <a:lnTo>
                    <a:pt x="6856" y="26139"/>
                  </a:lnTo>
                  <a:lnTo>
                    <a:pt x="6416" y="25222"/>
                  </a:lnTo>
                  <a:lnTo>
                    <a:pt x="5939" y="25222"/>
                  </a:lnTo>
                  <a:lnTo>
                    <a:pt x="5939" y="26579"/>
                  </a:lnTo>
                  <a:lnTo>
                    <a:pt x="5023" y="26579"/>
                  </a:lnTo>
                  <a:lnTo>
                    <a:pt x="4583" y="26139"/>
                  </a:lnTo>
                  <a:lnTo>
                    <a:pt x="3666" y="26579"/>
                  </a:lnTo>
                  <a:lnTo>
                    <a:pt x="2750" y="27055"/>
                  </a:lnTo>
                  <a:lnTo>
                    <a:pt x="1357" y="27495"/>
                  </a:lnTo>
                  <a:lnTo>
                    <a:pt x="917" y="28888"/>
                  </a:lnTo>
                  <a:lnTo>
                    <a:pt x="917" y="30721"/>
                  </a:lnTo>
                  <a:lnTo>
                    <a:pt x="440" y="31161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554"/>
                  </a:lnTo>
                  <a:lnTo>
                    <a:pt x="440" y="32994"/>
                  </a:lnTo>
                  <a:lnTo>
                    <a:pt x="917" y="33471"/>
                  </a:lnTo>
                  <a:lnTo>
                    <a:pt x="1357" y="33911"/>
                  </a:lnTo>
                  <a:lnTo>
                    <a:pt x="1357" y="34387"/>
                  </a:lnTo>
                  <a:lnTo>
                    <a:pt x="1833" y="34387"/>
                  </a:lnTo>
                  <a:lnTo>
                    <a:pt x="2750" y="34827"/>
                  </a:lnTo>
                  <a:lnTo>
                    <a:pt x="3666" y="35744"/>
                  </a:lnTo>
                  <a:lnTo>
                    <a:pt x="3666" y="36660"/>
                  </a:lnTo>
                  <a:lnTo>
                    <a:pt x="3666" y="37137"/>
                  </a:lnTo>
                  <a:lnTo>
                    <a:pt x="3190" y="38053"/>
                  </a:lnTo>
                  <a:lnTo>
                    <a:pt x="3190" y="38970"/>
                  </a:lnTo>
                  <a:lnTo>
                    <a:pt x="3190" y="39410"/>
                  </a:lnTo>
                  <a:lnTo>
                    <a:pt x="3666" y="40326"/>
                  </a:lnTo>
                  <a:lnTo>
                    <a:pt x="4106" y="41243"/>
                  </a:lnTo>
                  <a:lnTo>
                    <a:pt x="4583" y="41719"/>
                  </a:lnTo>
                  <a:lnTo>
                    <a:pt x="4583" y="42159"/>
                  </a:lnTo>
                  <a:lnTo>
                    <a:pt x="5499" y="42636"/>
                  </a:lnTo>
                  <a:lnTo>
                    <a:pt x="5939" y="43076"/>
                  </a:lnTo>
                  <a:lnTo>
                    <a:pt x="6856" y="43992"/>
                  </a:lnTo>
                  <a:lnTo>
                    <a:pt x="7332" y="44909"/>
                  </a:lnTo>
                  <a:lnTo>
                    <a:pt x="7332" y="45385"/>
                  </a:lnTo>
                  <a:lnTo>
                    <a:pt x="7332" y="45825"/>
                  </a:lnTo>
                  <a:lnTo>
                    <a:pt x="6856" y="46302"/>
                  </a:lnTo>
                  <a:lnTo>
                    <a:pt x="7332" y="47218"/>
                  </a:lnTo>
                  <a:lnTo>
                    <a:pt x="6856" y="47658"/>
                  </a:lnTo>
                  <a:lnTo>
                    <a:pt x="6856" y="48135"/>
                  </a:lnTo>
                  <a:lnTo>
                    <a:pt x="7332" y="48575"/>
                  </a:lnTo>
                  <a:lnTo>
                    <a:pt x="7332" y="49051"/>
                  </a:lnTo>
                  <a:lnTo>
                    <a:pt x="7772" y="49491"/>
                  </a:lnTo>
                  <a:lnTo>
                    <a:pt x="7772" y="49968"/>
                  </a:lnTo>
                  <a:lnTo>
                    <a:pt x="7772" y="50408"/>
                  </a:lnTo>
                  <a:lnTo>
                    <a:pt x="8249" y="50884"/>
                  </a:lnTo>
                  <a:lnTo>
                    <a:pt x="8689" y="50408"/>
                  </a:lnTo>
                  <a:lnTo>
                    <a:pt x="8689" y="50884"/>
                  </a:lnTo>
                  <a:lnTo>
                    <a:pt x="9165" y="51324"/>
                  </a:lnTo>
                  <a:lnTo>
                    <a:pt x="8249" y="51801"/>
                  </a:lnTo>
                  <a:lnTo>
                    <a:pt x="8689" y="51801"/>
                  </a:lnTo>
                  <a:lnTo>
                    <a:pt x="9165" y="52241"/>
                  </a:lnTo>
                  <a:lnTo>
                    <a:pt x="9165" y="52717"/>
                  </a:lnTo>
                  <a:lnTo>
                    <a:pt x="9165" y="53157"/>
                  </a:lnTo>
                  <a:lnTo>
                    <a:pt x="10082" y="53157"/>
                  </a:lnTo>
                  <a:lnTo>
                    <a:pt x="10522" y="53634"/>
                  </a:lnTo>
                  <a:lnTo>
                    <a:pt x="10998" y="54074"/>
                  </a:lnTo>
                  <a:lnTo>
                    <a:pt x="10998" y="54550"/>
                  </a:lnTo>
                  <a:lnTo>
                    <a:pt x="10998" y="54990"/>
                  </a:lnTo>
                  <a:lnTo>
                    <a:pt x="10522" y="55467"/>
                  </a:lnTo>
                  <a:lnTo>
                    <a:pt x="9605" y="55467"/>
                  </a:lnTo>
                  <a:lnTo>
                    <a:pt x="10082" y="56383"/>
                  </a:lnTo>
                  <a:lnTo>
                    <a:pt x="10522" y="56383"/>
                  </a:lnTo>
                  <a:lnTo>
                    <a:pt x="10998" y="56823"/>
                  </a:lnTo>
                  <a:lnTo>
                    <a:pt x="11438" y="57300"/>
                  </a:lnTo>
                  <a:lnTo>
                    <a:pt x="13271" y="57740"/>
                  </a:lnTo>
                  <a:lnTo>
                    <a:pt x="14664" y="58216"/>
                  </a:lnTo>
                  <a:lnTo>
                    <a:pt x="15104" y="58656"/>
                  </a:lnTo>
                  <a:lnTo>
                    <a:pt x="15581" y="59573"/>
                  </a:lnTo>
                  <a:lnTo>
                    <a:pt x="15104" y="60489"/>
                  </a:lnTo>
                  <a:lnTo>
                    <a:pt x="14188" y="60966"/>
                  </a:lnTo>
                  <a:lnTo>
                    <a:pt x="13748" y="62322"/>
                  </a:lnTo>
                  <a:lnTo>
                    <a:pt x="13748" y="62799"/>
                  </a:lnTo>
                  <a:lnTo>
                    <a:pt x="13271" y="63239"/>
                  </a:lnTo>
                  <a:lnTo>
                    <a:pt x="12831" y="63716"/>
                  </a:lnTo>
                  <a:lnTo>
                    <a:pt x="13271" y="64632"/>
                  </a:lnTo>
                  <a:lnTo>
                    <a:pt x="12831" y="65072"/>
                  </a:lnTo>
                  <a:lnTo>
                    <a:pt x="13271" y="65549"/>
                  </a:lnTo>
                  <a:lnTo>
                    <a:pt x="12831" y="65988"/>
                  </a:lnTo>
                  <a:lnTo>
                    <a:pt x="12355" y="66465"/>
                  </a:lnTo>
                  <a:lnTo>
                    <a:pt x="12355" y="65988"/>
                  </a:lnTo>
                  <a:lnTo>
                    <a:pt x="11915" y="66465"/>
                  </a:lnTo>
                  <a:lnTo>
                    <a:pt x="11915" y="67382"/>
                  </a:lnTo>
                  <a:lnTo>
                    <a:pt x="11438" y="68298"/>
                  </a:lnTo>
                  <a:lnTo>
                    <a:pt x="10998" y="68738"/>
                  </a:lnTo>
                  <a:lnTo>
                    <a:pt x="10522" y="69215"/>
                  </a:lnTo>
                  <a:lnTo>
                    <a:pt x="10082" y="70131"/>
                  </a:lnTo>
                  <a:lnTo>
                    <a:pt x="9605" y="71048"/>
                  </a:lnTo>
                  <a:lnTo>
                    <a:pt x="9165" y="71964"/>
                  </a:lnTo>
                  <a:lnTo>
                    <a:pt x="9165" y="72881"/>
                  </a:lnTo>
                  <a:lnTo>
                    <a:pt x="10082" y="72881"/>
                  </a:lnTo>
                  <a:lnTo>
                    <a:pt x="10998" y="71964"/>
                  </a:lnTo>
                  <a:lnTo>
                    <a:pt x="11438" y="71964"/>
                  </a:lnTo>
                  <a:lnTo>
                    <a:pt x="11438" y="72881"/>
                  </a:lnTo>
                  <a:lnTo>
                    <a:pt x="11438" y="73797"/>
                  </a:lnTo>
                  <a:lnTo>
                    <a:pt x="11438" y="74237"/>
                  </a:lnTo>
                  <a:lnTo>
                    <a:pt x="12355" y="74237"/>
                  </a:lnTo>
                  <a:lnTo>
                    <a:pt x="12831" y="74714"/>
                  </a:lnTo>
                  <a:lnTo>
                    <a:pt x="13748" y="75154"/>
                  </a:lnTo>
                  <a:lnTo>
                    <a:pt x="14188" y="74714"/>
                  </a:lnTo>
                  <a:lnTo>
                    <a:pt x="15104" y="74237"/>
                  </a:lnTo>
                  <a:lnTo>
                    <a:pt x="15581" y="74237"/>
                  </a:lnTo>
                  <a:lnTo>
                    <a:pt x="16021" y="74714"/>
                  </a:lnTo>
                  <a:lnTo>
                    <a:pt x="16937" y="74714"/>
                  </a:lnTo>
                  <a:lnTo>
                    <a:pt x="16937" y="75630"/>
                  </a:lnTo>
                  <a:lnTo>
                    <a:pt x="16497" y="75630"/>
                  </a:lnTo>
                  <a:lnTo>
                    <a:pt x="15104" y="76070"/>
                  </a:lnTo>
                  <a:lnTo>
                    <a:pt x="12831" y="76070"/>
                  </a:lnTo>
                  <a:lnTo>
                    <a:pt x="12831" y="76547"/>
                  </a:lnTo>
                  <a:lnTo>
                    <a:pt x="12355" y="76547"/>
                  </a:lnTo>
                  <a:lnTo>
                    <a:pt x="12355" y="76070"/>
                  </a:lnTo>
                  <a:lnTo>
                    <a:pt x="11915" y="76547"/>
                  </a:lnTo>
                  <a:lnTo>
                    <a:pt x="11915" y="76987"/>
                  </a:lnTo>
                  <a:lnTo>
                    <a:pt x="11915" y="77463"/>
                  </a:lnTo>
                  <a:lnTo>
                    <a:pt x="11915" y="77903"/>
                  </a:lnTo>
                  <a:lnTo>
                    <a:pt x="11438" y="77903"/>
                  </a:lnTo>
                  <a:lnTo>
                    <a:pt x="10998" y="76987"/>
                  </a:lnTo>
                  <a:lnTo>
                    <a:pt x="10522" y="77463"/>
                  </a:lnTo>
                  <a:lnTo>
                    <a:pt x="10522" y="77903"/>
                  </a:lnTo>
                  <a:lnTo>
                    <a:pt x="10522" y="78820"/>
                  </a:lnTo>
                  <a:lnTo>
                    <a:pt x="10522" y="79736"/>
                  </a:lnTo>
                  <a:lnTo>
                    <a:pt x="10998" y="79736"/>
                  </a:lnTo>
                  <a:lnTo>
                    <a:pt x="11438" y="80213"/>
                  </a:lnTo>
                  <a:lnTo>
                    <a:pt x="11438" y="81129"/>
                  </a:lnTo>
                  <a:lnTo>
                    <a:pt x="10522" y="82046"/>
                  </a:lnTo>
                  <a:lnTo>
                    <a:pt x="10522" y="82486"/>
                  </a:lnTo>
                  <a:lnTo>
                    <a:pt x="10998" y="82962"/>
                  </a:lnTo>
                  <a:lnTo>
                    <a:pt x="10522" y="83879"/>
                  </a:lnTo>
                  <a:lnTo>
                    <a:pt x="10998" y="84795"/>
                  </a:lnTo>
                  <a:lnTo>
                    <a:pt x="11438" y="85712"/>
                  </a:lnTo>
                  <a:lnTo>
                    <a:pt x="12355" y="86152"/>
                  </a:lnTo>
                  <a:lnTo>
                    <a:pt x="12831" y="86628"/>
                  </a:lnTo>
                  <a:lnTo>
                    <a:pt x="12831" y="87068"/>
                  </a:lnTo>
                  <a:lnTo>
                    <a:pt x="12355" y="87985"/>
                  </a:lnTo>
                  <a:lnTo>
                    <a:pt x="11915" y="87545"/>
                  </a:lnTo>
                  <a:lnTo>
                    <a:pt x="11438" y="87068"/>
                  </a:lnTo>
                  <a:lnTo>
                    <a:pt x="10998" y="87545"/>
                  </a:lnTo>
                  <a:lnTo>
                    <a:pt x="10998" y="87985"/>
                  </a:lnTo>
                  <a:lnTo>
                    <a:pt x="11438" y="88461"/>
                  </a:lnTo>
                  <a:lnTo>
                    <a:pt x="11915" y="88461"/>
                  </a:lnTo>
                  <a:lnTo>
                    <a:pt x="11438" y="89378"/>
                  </a:lnTo>
                  <a:lnTo>
                    <a:pt x="10998" y="89378"/>
                  </a:lnTo>
                  <a:lnTo>
                    <a:pt x="10998" y="89818"/>
                  </a:lnTo>
                  <a:lnTo>
                    <a:pt x="11438" y="89818"/>
                  </a:lnTo>
                  <a:lnTo>
                    <a:pt x="11438" y="90294"/>
                  </a:lnTo>
                  <a:lnTo>
                    <a:pt x="11915" y="89818"/>
                  </a:lnTo>
                  <a:lnTo>
                    <a:pt x="12355" y="89818"/>
                  </a:lnTo>
                  <a:lnTo>
                    <a:pt x="12355" y="90734"/>
                  </a:lnTo>
                  <a:lnTo>
                    <a:pt x="12831" y="91651"/>
                  </a:lnTo>
                  <a:lnTo>
                    <a:pt x="11438" y="91651"/>
                  </a:lnTo>
                  <a:lnTo>
                    <a:pt x="12355" y="92567"/>
                  </a:lnTo>
                  <a:lnTo>
                    <a:pt x="13271" y="92567"/>
                  </a:lnTo>
                  <a:lnTo>
                    <a:pt x="13271" y="93044"/>
                  </a:lnTo>
                  <a:lnTo>
                    <a:pt x="13748" y="93960"/>
                  </a:lnTo>
                  <a:lnTo>
                    <a:pt x="13748" y="94877"/>
                  </a:lnTo>
                  <a:lnTo>
                    <a:pt x="14188" y="95793"/>
                  </a:lnTo>
                  <a:lnTo>
                    <a:pt x="15581" y="95793"/>
                  </a:lnTo>
                  <a:lnTo>
                    <a:pt x="15581" y="96233"/>
                  </a:lnTo>
                  <a:lnTo>
                    <a:pt x="18330" y="96233"/>
                  </a:lnTo>
                  <a:lnTo>
                    <a:pt x="18770" y="96710"/>
                  </a:lnTo>
                  <a:lnTo>
                    <a:pt x="18770" y="97150"/>
                  </a:lnTo>
                  <a:lnTo>
                    <a:pt x="19247" y="97150"/>
                  </a:lnTo>
                  <a:lnTo>
                    <a:pt x="20163" y="96710"/>
                  </a:lnTo>
                  <a:lnTo>
                    <a:pt x="20163" y="96233"/>
                  </a:lnTo>
                  <a:lnTo>
                    <a:pt x="20603" y="95793"/>
                  </a:lnTo>
                  <a:lnTo>
                    <a:pt x="21520" y="96233"/>
                  </a:lnTo>
                  <a:lnTo>
                    <a:pt x="22436" y="97150"/>
                  </a:lnTo>
                  <a:lnTo>
                    <a:pt x="23353" y="97150"/>
                  </a:lnTo>
                  <a:lnTo>
                    <a:pt x="23353" y="97626"/>
                  </a:lnTo>
                  <a:lnTo>
                    <a:pt x="22913" y="98066"/>
                  </a:lnTo>
                  <a:lnTo>
                    <a:pt x="22913" y="98543"/>
                  </a:lnTo>
                  <a:lnTo>
                    <a:pt x="23829" y="100376"/>
                  </a:lnTo>
                  <a:lnTo>
                    <a:pt x="24746" y="101732"/>
                  </a:lnTo>
                  <a:lnTo>
                    <a:pt x="23829" y="102209"/>
                  </a:lnTo>
                  <a:lnTo>
                    <a:pt x="25186" y="102209"/>
                  </a:lnTo>
                  <a:lnTo>
                    <a:pt x="25186" y="102649"/>
                  </a:lnTo>
                  <a:lnTo>
                    <a:pt x="25186" y="103125"/>
                  </a:lnTo>
                  <a:lnTo>
                    <a:pt x="27019" y="103125"/>
                  </a:lnTo>
                  <a:lnTo>
                    <a:pt x="27935" y="103565"/>
                  </a:lnTo>
                  <a:lnTo>
                    <a:pt x="28412" y="104482"/>
                  </a:lnTo>
                  <a:lnTo>
                    <a:pt x="28412" y="104958"/>
                  </a:lnTo>
                  <a:lnTo>
                    <a:pt x="30685" y="104958"/>
                  </a:lnTo>
                  <a:lnTo>
                    <a:pt x="30685" y="105875"/>
                  </a:lnTo>
                  <a:lnTo>
                    <a:pt x="31601" y="105875"/>
                  </a:lnTo>
                  <a:lnTo>
                    <a:pt x="32078" y="106791"/>
                  </a:lnTo>
                  <a:lnTo>
                    <a:pt x="31601" y="107231"/>
                  </a:lnTo>
                  <a:lnTo>
                    <a:pt x="31161" y="107708"/>
                  </a:lnTo>
                  <a:lnTo>
                    <a:pt x="30685" y="108624"/>
                  </a:lnTo>
                  <a:lnTo>
                    <a:pt x="29768" y="109064"/>
                  </a:lnTo>
                  <a:lnTo>
                    <a:pt x="29328" y="109541"/>
                  </a:lnTo>
                  <a:lnTo>
                    <a:pt x="28412" y="109064"/>
                  </a:lnTo>
                  <a:lnTo>
                    <a:pt x="27935" y="109064"/>
                  </a:lnTo>
                  <a:lnTo>
                    <a:pt x="27935" y="109541"/>
                  </a:lnTo>
                  <a:lnTo>
                    <a:pt x="27935" y="110457"/>
                  </a:lnTo>
                  <a:lnTo>
                    <a:pt x="28412" y="110897"/>
                  </a:lnTo>
                  <a:lnTo>
                    <a:pt x="28852" y="112290"/>
                  </a:lnTo>
                  <a:lnTo>
                    <a:pt x="29328" y="112730"/>
                  </a:lnTo>
                  <a:lnTo>
                    <a:pt x="29328" y="113647"/>
                  </a:lnTo>
                  <a:lnTo>
                    <a:pt x="29768" y="114123"/>
                  </a:lnTo>
                  <a:lnTo>
                    <a:pt x="30685" y="114123"/>
                  </a:lnTo>
                  <a:lnTo>
                    <a:pt x="30685" y="113647"/>
                  </a:lnTo>
                  <a:lnTo>
                    <a:pt x="31601" y="113207"/>
                  </a:lnTo>
                  <a:lnTo>
                    <a:pt x="32078" y="113647"/>
                  </a:lnTo>
                  <a:lnTo>
                    <a:pt x="32994" y="113207"/>
                  </a:lnTo>
                  <a:lnTo>
                    <a:pt x="33434" y="113207"/>
                  </a:lnTo>
                  <a:lnTo>
                    <a:pt x="33911" y="112730"/>
                  </a:lnTo>
                  <a:lnTo>
                    <a:pt x="34827" y="112730"/>
                  </a:lnTo>
                  <a:lnTo>
                    <a:pt x="35744" y="113207"/>
                  </a:lnTo>
                  <a:lnTo>
                    <a:pt x="36660" y="112290"/>
                  </a:lnTo>
                  <a:lnTo>
                    <a:pt x="37100" y="112290"/>
                  </a:lnTo>
                  <a:lnTo>
                    <a:pt x="37577" y="112730"/>
                  </a:lnTo>
                  <a:lnTo>
                    <a:pt x="38017" y="113647"/>
                  </a:lnTo>
                  <a:lnTo>
                    <a:pt x="38493" y="114123"/>
                  </a:lnTo>
                  <a:lnTo>
                    <a:pt x="38493" y="115040"/>
                  </a:lnTo>
                  <a:lnTo>
                    <a:pt x="38933" y="116396"/>
                  </a:lnTo>
                  <a:lnTo>
                    <a:pt x="38933" y="116873"/>
                  </a:lnTo>
                  <a:lnTo>
                    <a:pt x="39850" y="116873"/>
                  </a:lnTo>
                  <a:lnTo>
                    <a:pt x="41243" y="116396"/>
                  </a:lnTo>
                  <a:lnTo>
                    <a:pt x="41683" y="115956"/>
                  </a:lnTo>
                  <a:lnTo>
                    <a:pt x="42159" y="115956"/>
                  </a:lnTo>
                  <a:lnTo>
                    <a:pt x="42159" y="116396"/>
                  </a:lnTo>
                  <a:lnTo>
                    <a:pt x="43076" y="117313"/>
                  </a:lnTo>
                  <a:lnTo>
                    <a:pt x="43516" y="117313"/>
                  </a:lnTo>
                  <a:lnTo>
                    <a:pt x="43992" y="117789"/>
                  </a:lnTo>
                  <a:lnTo>
                    <a:pt x="44432" y="119146"/>
                  </a:lnTo>
                  <a:lnTo>
                    <a:pt x="44432" y="119622"/>
                  </a:lnTo>
                  <a:lnTo>
                    <a:pt x="46265" y="119622"/>
                  </a:lnTo>
                  <a:lnTo>
                    <a:pt x="46742" y="120062"/>
                  </a:lnTo>
                  <a:lnTo>
                    <a:pt x="47182" y="119622"/>
                  </a:lnTo>
                  <a:lnTo>
                    <a:pt x="47658" y="120062"/>
                  </a:lnTo>
                  <a:lnTo>
                    <a:pt x="48575" y="120062"/>
                  </a:lnTo>
                  <a:lnTo>
                    <a:pt x="48575" y="119146"/>
                  </a:lnTo>
                  <a:lnTo>
                    <a:pt x="49491" y="118229"/>
                  </a:lnTo>
                  <a:lnTo>
                    <a:pt x="50848" y="118229"/>
                  </a:lnTo>
                  <a:lnTo>
                    <a:pt x="50848" y="118706"/>
                  </a:lnTo>
                  <a:lnTo>
                    <a:pt x="51324" y="119146"/>
                  </a:lnTo>
                  <a:lnTo>
                    <a:pt x="52681" y="120062"/>
                  </a:lnTo>
                  <a:lnTo>
                    <a:pt x="53597" y="119622"/>
                  </a:lnTo>
                  <a:lnTo>
                    <a:pt x="53597" y="119146"/>
                  </a:lnTo>
                  <a:lnTo>
                    <a:pt x="54074" y="119622"/>
                  </a:lnTo>
                  <a:lnTo>
                    <a:pt x="54514" y="120062"/>
                  </a:lnTo>
                  <a:lnTo>
                    <a:pt x="55430" y="119622"/>
                  </a:lnTo>
                  <a:lnTo>
                    <a:pt x="55907" y="119622"/>
                  </a:lnTo>
                  <a:lnTo>
                    <a:pt x="55907" y="120062"/>
                  </a:lnTo>
                  <a:lnTo>
                    <a:pt x="56347" y="119622"/>
                  </a:lnTo>
                  <a:lnTo>
                    <a:pt x="56824" y="119622"/>
                  </a:lnTo>
                  <a:lnTo>
                    <a:pt x="56824" y="119146"/>
                  </a:lnTo>
                  <a:lnTo>
                    <a:pt x="58180" y="119146"/>
                  </a:lnTo>
                  <a:lnTo>
                    <a:pt x="58180" y="119622"/>
                  </a:lnTo>
                  <a:lnTo>
                    <a:pt x="58657" y="120062"/>
                  </a:lnTo>
                  <a:lnTo>
                    <a:pt x="58657" y="119622"/>
                  </a:lnTo>
                  <a:lnTo>
                    <a:pt x="59573" y="119622"/>
                  </a:lnTo>
                  <a:lnTo>
                    <a:pt x="60490" y="120062"/>
                  </a:lnTo>
                  <a:lnTo>
                    <a:pt x="61406" y="120062"/>
                  </a:lnTo>
                  <a:lnTo>
                    <a:pt x="61846" y="119622"/>
                  </a:lnTo>
                  <a:lnTo>
                    <a:pt x="62323" y="119146"/>
                  </a:lnTo>
                  <a:lnTo>
                    <a:pt x="62762" y="120979"/>
                  </a:lnTo>
                  <a:lnTo>
                    <a:pt x="62323" y="121455"/>
                  </a:lnTo>
                  <a:lnTo>
                    <a:pt x="61406" y="121895"/>
                  </a:lnTo>
                  <a:lnTo>
                    <a:pt x="60929" y="122372"/>
                  </a:lnTo>
                  <a:lnTo>
                    <a:pt x="61406" y="122812"/>
                  </a:lnTo>
                  <a:lnTo>
                    <a:pt x="62323" y="122812"/>
                  </a:lnTo>
                  <a:lnTo>
                    <a:pt x="62323" y="123288"/>
                  </a:lnTo>
                  <a:lnTo>
                    <a:pt x="61846" y="123728"/>
                  </a:lnTo>
                  <a:lnTo>
                    <a:pt x="61406" y="124205"/>
                  </a:lnTo>
                  <a:lnTo>
                    <a:pt x="61406" y="124645"/>
                  </a:lnTo>
                  <a:lnTo>
                    <a:pt x="61846" y="124645"/>
                  </a:lnTo>
                  <a:lnTo>
                    <a:pt x="63239" y="126038"/>
                  </a:lnTo>
                  <a:lnTo>
                    <a:pt x="63239" y="127871"/>
                  </a:lnTo>
                  <a:lnTo>
                    <a:pt x="62762" y="129227"/>
                  </a:lnTo>
                  <a:lnTo>
                    <a:pt x="60013" y="129227"/>
                  </a:lnTo>
                  <a:lnTo>
                    <a:pt x="60013" y="129704"/>
                  </a:lnTo>
                  <a:lnTo>
                    <a:pt x="59573" y="131537"/>
                  </a:lnTo>
                  <a:lnTo>
                    <a:pt x="58180" y="131977"/>
                  </a:lnTo>
                  <a:lnTo>
                    <a:pt x="58180" y="134287"/>
                  </a:lnTo>
                  <a:lnTo>
                    <a:pt x="58657" y="133810"/>
                  </a:lnTo>
                  <a:lnTo>
                    <a:pt x="59096" y="133810"/>
                  </a:lnTo>
                  <a:lnTo>
                    <a:pt x="59573" y="133370"/>
                  </a:lnTo>
                  <a:lnTo>
                    <a:pt x="59573" y="134287"/>
                  </a:lnTo>
                  <a:lnTo>
                    <a:pt x="60013" y="134287"/>
                  </a:lnTo>
                  <a:lnTo>
                    <a:pt x="60929" y="133370"/>
                  </a:lnTo>
                  <a:lnTo>
                    <a:pt x="61406" y="132893"/>
                  </a:lnTo>
                  <a:lnTo>
                    <a:pt x="62323" y="132453"/>
                  </a:lnTo>
                  <a:lnTo>
                    <a:pt x="62323" y="133370"/>
                  </a:lnTo>
                  <a:lnTo>
                    <a:pt x="62323" y="133810"/>
                  </a:lnTo>
                  <a:lnTo>
                    <a:pt x="61406" y="134726"/>
                  </a:lnTo>
                  <a:lnTo>
                    <a:pt x="60490" y="135203"/>
                  </a:lnTo>
                  <a:lnTo>
                    <a:pt x="60013" y="135643"/>
                  </a:lnTo>
                  <a:lnTo>
                    <a:pt x="60490" y="136120"/>
                  </a:lnTo>
                  <a:lnTo>
                    <a:pt x="61406" y="136559"/>
                  </a:lnTo>
                  <a:lnTo>
                    <a:pt x="60490" y="137036"/>
                  </a:lnTo>
                  <a:lnTo>
                    <a:pt x="59096" y="136559"/>
                  </a:lnTo>
                  <a:lnTo>
                    <a:pt x="58657" y="136559"/>
                  </a:lnTo>
                  <a:lnTo>
                    <a:pt x="58180" y="137036"/>
                  </a:lnTo>
                  <a:lnTo>
                    <a:pt x="57740" y="137476"/>
                  </a:lnTo>
                  <a:lnTo>
                    <a:pt x="57740" y="137953"/>
                  </a:lnTo>
                  <a:lnTo>
                    <a:pt x="58180" y="138392"/>
                  </a:lnTo>
                  <a:lnTo>
                    <a:pt x="60013" y="137953"/>
                  </a:lnTo>
                  <a:lnTo>
                    <a:pt x="60490" y="138392"/>
                  </a:lnTo>
                  <a:lnTo>
                    <a:pt x="60490" y="138869"/>
                  </a:lnTo>
                  <a:lnTo>
                    <a:pt x="61846" y="139309"/>
                  </a:lnTo>
                  <a:lnTo>
                    <a:pt x="61406" y="139309"/>
                  </a:lnTo>
                  <a:lnTo>
                    <a:pt x="60929" y="140225"/>
                  </a:lnTo>
                  <a:lnTo>
                    <a:pt x="60490" y="139786"/>
                  </a:lnTo>
                  <a:lnTo>
                    <a:pt x="60490" y="140702"/>
                  </a:lnTo>
                  <a:lnTo>
                    <a:pt x="60929" y="141142"/>
                  </a:lnTo>
                  <a:lnTo>
                    <a:pt x="60490" y="141619"/>
                  </a:lnTo>
                  <a:lnTo>
                    <a:pt x="60013" y="141142"/>
                  </a:lnTo>
                  <a:lnTo>
                    <a:pt x="59573" y="140702"/>
                  </a:lnTo>
                  <a:lnTo>
                    <a:pt x="59096" y="141142"/>
                  </a:lnTo>
                  <a:lnTo>
                    <a:pt x="59096" y="142058"/>
                  </a:lnTo>
                  <a:lnTo>
                    <a:pt x="58657" y="142535"/>
                  </a:lnTo>
                  <a:lnTo>
                    <a:pt x="59096" y="142975"/>
                  </a:lnTo>
                  <a:lnTo>
                    <a:pt x="59096" y="143891"/>
                  </a:lnTo>
                  <a:lnTo>
                    <a:pt x="58180" y="143891"/>
                  </a:lnTo>
                  <a:lnTo>
                    <a:pt x="57740" y="145725"/>
                  </a:lnTo>
                  <a:lnTo>
                    <a:pt x="57740" y="146201"/>
                  </a:lnTo>
                  <a:lnTo>
                    <a:pt x="59096" y="146641"/>
                  </a:lnTo>
                  <a:lnTo>
                    <a:pt x="60013" y="147118"/>
                  </a:lnTo>
                  <a:lnTo>
                    <a:pt x="60490" y="147118"/>
                  </a:lnTo>
                  <a:lnTo>
                    <a:pt x="61406" y="146641"/>
                  </a:lnTo>
                  <a:lnTo>
                    <a:pt x="61846" y="147118"/>
                  </a:lnTo>
                  <a:lnTo>
                    <a:pt x="61846" y="147558"/>
                  </a:lnTo>
                  <a:lnTo>
                    <a:pt x="62762" y="147558"/>
                  </a:lnTo>
                  <a:lnTo>
                    <a:pt x="63239" y="147118"/>
                  </a:lnTo>
                  <a:lnTo>
                    <a:pt x="64156" y="147558"/>
                  </a:lnTo>
                  <a:lnTo>
                    <a:pt x="65072" y="147558"/>
                  </a:lnTo>
                  <a:lnTo>
                    <a:pt x="65072" y="148034"/>
                  </a:lnTo>
                  <a:lnTo>
                    <a:pt x="65989" y="148474"/>
                  </a:lnTo>
                  <a:lnTo>
                    <a:pt x="66905" y="148474"/>
                  </a:lnTo>
                  <a:lnTo>
                    <a:pt x="67345" y="148951"/>
                  </a:lnTo>
                  <a:lnTo>
                    <a:pt x="67822" y="149391"/>
                  </a:lnTo>
                  <a:lnTo>
                    <a:pt x="68738" y="149391"/>
                  </a:lnTo>
                  <a:lnTo>
                    <a:pt x="70571" y="151224"/>
                  </a:lnTo>
                  <a:lnTo>
                    <a:pt x="71011" y="149867"/>
                  </a:lnTo>
                  <a:lnTo>
                    <a:pt x="72404" y="149867"/>
                  </a:lnTo>
                  <a:lnTo>
                    <a:pt x="72844" y="149391"/>
                  </a:lnTo>
                  <a:lnTo>
                    <a:pt x="73321" y="148474"/>
                  </a:lnTo>
                  <a:lnTo>
                    <a:pt x="74237" y="148951"/>
                  </a:lnTo>
                  <a:lnTo>
                    <a:pt x="75154" y="149391"/>
                  </a:lnTo>
                  <a:lnTo>
                    <a:pt x="75594" y="149391"/>
                  </a:lnTo>
                  <a:lnTo>
                    <a:pt x="77903" y="148951"/>
                  </a:lnTo>
                  <a:lnTo>
                    <a:pt x="78343" y="149391"/>
                  </a:lnTo>
                  <a:lnTo>
                    <a:pt x="80653" y="149391"/>
                  </a:lnTo>
                  <a:lnTo>
                    <a:pt x="82009" y="148951"/>
                  </a:lnTo>
                  <a:lnTo>
                    <a:pt x="82486" y="148951"/>
                  </a:lnTo>
                  <a:lnTo>
                    <a:pt x="83402" y="149391"/>
                  </a:lnTo>
                  <a:lnTo>
                    <a:pt x="84759" y="148951"/>
                  </a:lnTo>
                  <a:lnTo>
                    <a:pt x="86152" y="148951"/>
                  </a:lnTo>
                  <a:lnTo>
                    <a:pt x="86592" y="149391"/>
                  </a:lnTo>
                  <a:lnTo>
                    <a:pt x="86152" y="149867"/>
                  </a:lnTo>
                  <a:lnTo>
                    <a:pt x="87985" y="149867"/>
                  </a:lnTo>
                  <a:lnTo>
                    <a:pt x="88425" y="149391"/>
                  </a:lnTo>
                  <a:lnTo>
                    <a:pt x="89341" y="148951"/>
                  </a:lnTo>
                  <a:lnTo>
                    <a:pt x="90734" y="148951"/>
                  </a:lnTo>
                  <a:lnTo>
                    <a:pt x="91174" y="148474"/>
                  </a:lnTo>
                  <a:lnTo>
                    <a:pt x="91174" y="148034"/>
                  </a:lnTo>
                  <a:lnTo>
                    <a:pt x="92567" y="148034"/>
                  </a:lnTo>
                  <a:lnTo>
                    <a:pt x="92567" y="148951"/>
                  </a:lnTo>
                  <a:lnTo>
                    <a:pt x="93484" y="148474"/>
                  </a:lnTo>
                  <a:lnTo>
                    <a:pt x="93484" y="148034"/>
                  </a:lnTo>
                  <a:lnTo>
                    <a:pt x="94400" y="148034"/>
                  </a:lnTo>
                  <a:lnTo>
                    <a:pt x="95317" y="148474"/>
                  </a:lnTo>
                  <a:lnTo>
                    <a:pt x="95317" y="148951"/>
                  </a:lnTo>
                  <a:lnTo>
                    <a:pt x="95317" y="149391"/>
                  </a:lnTo>
                  <a:lnTo>
                    <a:pt x="95757" y="149867"/>
                  </a:lnTo>
                  <a:lnTo>
                    <a:pt x="96673" y="149391"/>
                  </a:lnTo>
                  <a:lnTo>
                    <a:pt x="100816" y="149391"/>
                  </a:lnTo>
                  <a:lnTo>
                    <a:pt x="101732" y="150307"/>
                  </a:lnTo>
                  <a:lnTo>
                    <a:pt x="102649" y="150784"/>
                  </a:lnTo>
                  <a:lnTo>
                    <a:pt x="104005" y="150784"/>
                  </a:lnTo>
                  <a:lnTo>
                    <a:pt x="105398" y="150307"/>
                  </a:lnTo>
                  <a:lnTo>
                    <a:pt x="105838" y="148951"/>
                  </a:lnTo>
                  <a:lnTo>
                    <a:pt x="104922" y="148474"/>
                  </a:lnTo>
                  <a:lnTo>
                    <a:pt x="106755" y="148474"/>
                  </a:lnTo>
                  <a:lnTo>
                    <a:pt x="106315" y="147558"/>
                  </a:lnTo>
                  <a:lnTo>
                    <a:pt x="106755" y="146641"/>
                  </a:lnTo>
                  <a:lnTo>
                    <a:pt x="106315" y="146641"/>
                  </a:lnTo>
                  <a:lnTo>
                    <a:pt x="105398" y="146201"/>
                  </a:lnTo>
                  <a:lnTo>
                    <a:pt x="104482" y="145725"/>
                  </a:lnTo>
                  <a:lnTo>
                    <a:pt x="104005" y="145285"/>
                  </a:lnTo>
                  <a:lnTo>
                    <a:pt x="102172" y="144368"/>
                  </a:lnTo>
                  <a:lnTo>
                    <a:pt x="101256" y="143891"/>
                  </a:lnTo>
                  <a:lnTo>
                    <a:pt x="100339" y="142975"/>
                  </a:lnTo>
                  <a:lnTo>
                    <a:pt x="100339" y="141142"/>
                  </a:lnTo>
                  <a:lnTo>
                    <a:pt x="99423" y="140702"/>
                  </a:lnTo>
                  <a:lnTo>
                    <a:pt x="98983" y="140225"/>
                  </a:lnTo>
                  <a:lnTo>
                    <a:pt x="98983" y="139309"/>
                  </a:lnTo>
                  <a:lnTo>
                    <a:pt x="98506" y="138392"/>
                  </a:lnTo>
                  <a:lnTo>
                    <a:pt x="98066" y="138392"/>
                  </a:lnTo>
                  <a:lnTo>
                    <a:pt x="98066" y="137953"/>
                  </a:lnTo>
                  <a:lnTo>
                    <a:pt x="97150" y="137476"/>
                  </a:lnTo>
                  <a:lnTo>
                    <a:pt x="95317" y="136559"/>
                  </a:lnTo>
                  <a:lnTo>
                    <a:pt x="95317" y="137036"/>
                  </a:lnTo>
                  <a:lnTo>
                    <a:pt x="94840" y="137476"/>
                  </a:lnTo>
                  <a:lnTo>
                    <a:pt x="94400" y="137036"/>
                  </a:lnTo>
                  <a:lnTo>
                    <a:pt x="93484" y="136559"/>
                  </a:lnTo>
                  <a:lnTo>
                    <a:pt x="93924" y="134726"/>
                  </a:lnTo>
                  <a:lnTo>
                    <a:pt x="93924" y="134287"/>
                  </a:lnTo>
                  <a:lnTo>
                    <a:pt x="94400" y="133810"/>
                  </a:lnTo>
                  <a:lnTo>
                    <a:pt x="94400" y="132893"/>
                  </a:lnTo>
                  <a:lnTo>
                    <a:pt x="94840" y="131977"/>
                  </a:lnTo>
                  <a:lnTo>
                    <a:pt x="93924" y="131977"/>
                  </a:lnTo>
                  <a:lnTo>
                    <a:pt x="93924" y="130620"/>
                  </a:lnTo>
                  <a:lnTo>
                    <a:pt x="94400" y="129227"/>
                  </a:lnTo>
                  <a:lnTo>
                    <a:pt x="94400" y="128311"/>
                  </a:lnTo>
                  <a:lnTo>
                    <a:pt x="94840" y="128311"/>
                  </a:lnTo>
                  <a:lnTo>
                    <a:pt x="95317" y="128787"/>
                  </a:lnTo>
                  <a:lnTo>
                    <a:pt x="96233" y="127871"/>
                  </a:lnTo>
                  <a:lnTo>
                    <a:pt x="96673" y="127394"/>
                  </a:lnTo>
                  <a:lnTo>
                    <a:pt x="97150" y="126954"/>
                  </a:lnTo>
                  <a:lnTo>
                    <a:pt x="97590" y="125561"/>
                  </a:lnTo>
                  <a:lnTo>
                    <a:pt x="98066" y="126038"/>
                  </a:lnTo>
                  <a:lnTo>
                    <a:pt x="98506" y="125121"/>
                  </a:lnTo>
                  <a:lnTo>
                    <a:pt x="98066" y="123728"/>
                  </a:lnTo>
                  <a:lnTo>
                    <a:pt x="96673" y="123728"/>
                  </a:lnTo>
                  <a:lnTo>
                    <a:pt x="95317" y="123288"/>
                  </a:lnTo>
                  <a:lnTo>
                    <a:pt x="95757" y="122372"/>
                  </a:lnTo>
                  <a:lnTo>
                    <a:pt x="96233" y="121895"/>
                  </a:lnTo>
                  <a:lnTo>
                    <a:pt x="96673" y="121895"/>
                  </a:lnTo>
                  <a:lnTo>
                    <a:pt x="96233" y="121455"/>
                  </a:lnTo>
                  <a:lnTo>
                    <a:pt x="94840" y="120539"/>
                  </a:lnTo>
                  <a:lnTo>
                    <a:pt x="92567" y="119146"/>
                  </a:lnTo>
                  <a:lnTo>
                    <a:pt x="91651" y="118229"/>
                  </a:lnTo>
                  <a:lnTo>
                    <a:pt x="91174" y="118706"/>
                  </a:lnTo>
                  <a:lnTo>
                    <a:pt x="90258" y="119146"/>
                  </a:lnTo>
                  <a:lnTo>
                    <a:pt x="90258" y="119622"/>
                  </a:lnTo>
                  <a:lnTo>
                    <a:pt x="89818" y="120062"/>
                  </a:lnTo>
                  <a:lnTo>
                    <a:pt x="88901" y="119622"/>
                  </a:lnTo>
                  <a:lnTo>
                    <a:pt x="88425" y="119146"/>
                  </a:lnTo>
                  <a:lnTo>
                    <a:pt x="88425" y="118229"/>
                  </a:lnTo>
                  <a:lnTo>
                    <a:pt x="88425" y="117313"/>
                  </a:lnTo>
                  <a:lnTo>
                    <a:pt x="86152" y="117313"/>
                  </a:lnTo>
                  <a:lnTo>
                    <a:pt x="85675" y="117789"/>
                  </a:lnTo>
                  <a:lnTo>
                    <a:pt x="85675" y="116396"/>
                  </a:lnTo>
                  <a:lnTo>
                    <a:pt x="85675" y="115480"/>
                  </a:lnTo>
                  <a:lnTo>
                    <a:pt x="86592" y="113647"/>
                  </a:lnTo>
                  <a:lnTo>
                    <a:pt x="85235" y="113647"/>
                  </a:lnTo>
                  <a:lnTo>
                    <a:pt x="84319" y="112730"/>
                  </a:lnTo>
                  <a:lnTo>
                    <a:pt x="84759" y="112290"/>
                  </a:lnTo>
                  <a:lnTo>
                    <a:pt x="84759" y="110897"/>
                  </a:lnTo>
                  <a:lnTo>
                    <a:pt x="84319" y="110457"/>
                  </a:lnTo>
                  <a:lnTo>
                    <a:pt x="83842" y="109541"/>
                  </a:lnTo>
                  <a:lnTo>
                    <a:pt x="84319" y="108624"/>
                  </a:lnTo>
                  <a:lnTo>
                    <a:pt x="84759" y="108624"/>
                  </a:lnTo>
                  <a:lnTo>
                    <a:pt x="84759" y="107231"/>
                  </a:lnTo>
                  <a:lnTo>
                    <a:pt x="84319" y="107231"/>
                  </a:lnTo>
                  <a:lnTo>
                    <a:pt x="84759" y="105398"/>
                  </a:lnTo>
                  <a:lnTo>
                    <a:pt x="86152" y="105875"/>
                  </a:lnTo>
                  <a:lnTo>
                    <a:pt x="86592" y="106791"/>
                  </a:lnTo>
                  <a:lnTo>
                    <a:pt x="87508" y="107231"/>
                  </a:lnTo>
                  <a:lnTo>
                    <a:pt x="87985" y="107708"/>
                  </a:lnTo>
                  <a:lnTo>
                    <a:pt x="88901" y="106791"/>
                  </a:lnTo>
                  <a:lnTo>
                    <a:pt x="88901" y="106315"/>
                  </a:lnTo>
                  <a:lnTo>
                    <a:pt x="88425" y="105398"/>
                  </a:lnTo>
                  <a:lnTo>
                    <a:pt x="87985" y="104042"/>
                  </a:lnTo>
                  <a:lnTo>
                    <a:pt x="86592" y="103565"/>
                  </a:lnTo>
                  <a:lnTo>
                    <a:pt x="87508" y="103125"/>
                  </a:lnTo>
                  <a:lnTo>
                    <a:pt x="88425" y="103125"/>
                  </a:lnTo>
                  <a:lnTo>
                    <a:pt x="88425" y="102209"/>
                  </a:lnTo>
                  <a:lnTo>
                    <a:pt x="88425" y="101732"/>
                  </a:lnTo>
                  <a:lnTo>
                    <a:pt x="88425" y="99899"/>
                  </a:lnTo>
                  <a:lnTo>
                    <a:pt x="89341" y="99899"/>
                  </a:lnTo>
                  <a:lnTo>
                    <a:pt x="89818" y="99459"/>
                  </a:lnTo>
                  <a:lnTo>
                    <a:pt x="90258" y="98543"/>
                  </a:lnTo>
                  <a:lnTo>
                    <a:pt x="91174" y="97150"/>
                  </a:lnTo>
                  <a:lnTo>
                    <a:pt x="91651" y="96233"/>
                  </a:lnTo>
                  <a:lnTo>
                    <a:pt x="91651" y="95793"/>
                  </a:lnTo>
                  <a:lnTo>
                    <a:pt x="91651" y="95317"/>
                  </a:lnTo>
                  <a:lnTo>
                    <a:pt x="92091" y="95317"/>
                  </a:lnTo>
                  <a:lnTo>
                    <a:pt x="92567" y="95793"/>
                  </a:lnTo>
                  <a:lnTo>
                    <a:pt x="93007" y="96233"/>
                  </a:lnTo>
                  <a:lnTo>
                    <a:pt x="93924" y="95793"/>
                  </a:lnTo>
                  <a:lnTo>
                    <a:pt x="94400" y="94877"/>
                  </a:lnTo>
                  <a:lnTo>
                    <a:pt x="94840" y="93484"/>
                  </a:lnTo>
                  <a:lnTo>
                    <a:pt x="95757" y="93044"/>
                  </a:lnTo>
                  <a:lnTo>
                    <a:pt x="96233" y="93044"/>
                  </a:lnTo>
                  <a:lnTo>
                    <a:pt x="97590" y="93960"/>
                  </a:lnTo>
                  <a:lnTo>
                    <a:pt x="97590" y="93960"/>
                  </a:lnTo>
                  <a:lnTo>
                    <a:pt x="97150" y="93484"/>
                  </a:lnTo>
                  <a:lnTo>
                    <a:pt x="97590" y="92567"/>
                  </a:lnTo>
                  <a:lnTo>
                    <a:pt x="98983" y="92567"/>
                  </a:lnTo>
                  <a:lnTo>
                    <a:pt x="99899" y="93044"/>
                  </a:lnTo>
                  <a:lnTo>
                    <a:pt x="102172" y="93044"/>
                  </a:lnTo>
                  <a:lnTo>
                    <a:pt x="102649" y="93484"/>
                  </a:lnTo>
                  <a:lnTo>
                    <a:pt x="104005" y="93484"/>
                  </a:lnTo>
                  <a:lnTo>
                    <a:pt x="104482" y="93960"/>
                  </a:lnTo>
                  <a:lnTo>
                    <a:pt x="104482" y="93044"/>
                  </a:lnTo>
                  <a:lnTo>
                    <a:pt x="104005" y="92567"/>
                  </a:lnTo>
                  <a:lnTo>
                    <a:pt x="104005" y="92127"/>
                  </a:lnTo>
                  <a:lnTo>
                    <a:pt x="107231" y="92127"/>
                  </a:lnTo>
                  <a:lnTo>
                    <a:pt x="108588" y="92567"/>
                  </a:lnTo>
                  <a:lnTo>
                    <a:pt x="109064" y="91651"/>
                  </a:lnTo>
                  <a:lnTo>
                    <a:pt x="109064" y="91211"/>
                  </a:lnTo>
                  <a:lnTo>
                    <a:pt x="109064" y="90734"/>
                  </a:lnTo>
                  <a:lnTo>
                    <a:pt x="109504" y="90734"/>
                  </a:lnTo>
                  <a:lnTo>
                    <a:pt x="109064" y="90294"/>
                  </a:lnTo>
                  <a:lnTo>
                    <a:pt x="108588" y="89818"/>
                  </a:lnTo>
                  <a:lnTo>
                    <a:pt x="110897" y="89818"/>
                  </a:lnTo>
                  <a:lnTo>
                    <a:pt x="109981" y="88461"/>
                  </a:lnTo>
                  <a:lnTo>
                    <a:pt x="110421" y="88461"/>
                  </a:lnTo>
                  <a:lnTo>
                    <a:pt x="111337" y="87985"/>
                  </a:lnTo>
                  <a:lnTo>
                    <a:pt x="112254" y="88461"/>
                  </a:lnTo>
                  <a:lnTo>
                    <a:pt x="113170" y="88461"/>
                  </a:lnTo>
                  <a:lnTo>
                    <a:pt x="113170" y="87545"/>
                  </a:lnTo>
                  <a:lnTo>
                    <a:pt x="114087" y="87545"/>
                  </a:lnTo>
                  <a:lnTo>
                    <a:pt x="113647" y="86628"/>
                  </a:lnTo>
                  <a:lnTo>
                    <a:pt x="113647" y="86152"/>
                  </a:lnTo>
                  <a:lnTo>
                    <a:pt x="114087" y="85712"/>
                  </a:lnTo>
                  <a:lnTo>
                    <a:pt x="115480" y="84795"/>
                  </a:lnTo>
                  <a:lnTo>
                    <a:pt x="115920" y="85235"/>
                  </a:lnTo>
                  <a:lnTo>
                    <a:pt x="116396" y="86152"/>
                  </a:lnTo>
                  <a:lnTo>
                    <a:pt x="117313" y="86152"/>
                  </a:lnTo>
                  <a:lnTo>
                    <a:pt x="119146" y="85712"/>
                  </a:lnTo>
                  <a:lnTo>
                    <a:pt x="120062" y="85712"/>
                  </a:lnTo>
                  <a:lnTo>
                    <a:pt x="120062" y="85235"/>
                  </a:lnTo>
                  <a:lnTo>
                    <a:pt x="120062" y="84319"/>
                  </a:lnTo>
                  <a:lnTo>
                    <a:pt x="120979" y="83402"/>
                  </a:lnTo>
                  <a:lnTo>
                    <a:pt x="122335" y="82962"/>
                  </a:lnTo>
                  <a:lnTo>
                    <a:pt x="123728" y="81569"/>
                  </a:lnTo>
                  <a:lnTo>
                    <a:pt x="124168" y="80653"/>
                  </a:lnTo>
                  <a:lnTo>
                    <a:pt x="124168" y="79736"/>
                  </a:lnTo>
                  <a:lnTo>
                    <a:pt x="123728" y="78820"/>
                  </a:lnTo>
                  <a:lnTo>
                    <a:pt x="122812" y="77903"/>
                  </a:lnTo>
                  <a:lnTo>
                    <a:pt x="122335" y="77903"/>
                  </a:lnTo>
                  <a:lnTo>
                    <a:pt x="121419" y="78380"/>
                  </a:lnTo>
                  <a:lnTo>
                    <a:pt x="120502" y="79296"/>
                  </a:lnTo>
                  <a:lnTo>
                    <a:pt x="117753" y="79296"/>
                  </a:lnTo>
                  <a:lnTo>
                    <a:pt x="116396" y="78820"/>
                  </a:lnTo>
                  <a:lnTo>
                    <a:pt x="116396" y="78380"/>
                  </a:lnTo>
                  <a:lnTo>
                    <a:pt x="115480" y="77463"/>
                  </a:lnTo>
                  <a:lnTo>
                    <a:pt x="115003" y="77463"/>
                  </a:lnTo>
                  <a:lnTo>
                    <a:pt x="113647" y="78820"/>
                  </a:lnTo>
                  <a:lnTo>
                    <a:pt x="113170" y="79296"/>
                  </a:lnTo>
                  <a:lnTo>
                    <a:pt x="112254" y="79296"/>
                  </a:lnTo>
                  <a:lnTo>
                    <a:pt x="111337" y="78380"/>
                  </a:lnTo>
                  <a:lnTo>
                    <a:pt x="110421" y="76987"/>
                  </a:lnTo>
                  <a:lnTo>
                    <a:pt x="110421" y="76070"/>
                  </a:lnTo>
                  <a:lnTo>
                    <a:pt x="110421" y="75630"/>
                  </a:lnTo>
                  <a:lnTo>
                    <a:pt x="109504" y="75154"/>
                  </a:lnTo>
                  <a:lnTo>
                    <a:pt x="109064" y="74714"/>
                  </a:lnTo>
                  <a:lnTo>
                    <a:pt x="109064" y="74237"/>
                  </a:lnTo>
                  <a:lnTo>
                    <a:pt x="108148" y="73321"/>
                  </a:lnTo>
                  <a:lnTo>
                    <a:pt x="108148" y="71048"/>
                  </a:lnTo>
                  <a:lnTo>
                    <a:pt x="108148" y="69654"/>
                  </a:lnTo>
                  <a:lnTo>
                    <a:pt x="107671" y="69215"/>
                  </a:lnTo>
                  <a:lnTo>
                    <a:pt x="106755" y="68738"/>
                  </a:lnTo>
                  <a:lnTo>
                    <a:pt x="106755" y="67382"/>
                  </a:lnTo>
                  <a:lnTo>
                    <a:pt x="106755" y="66465"/>
                  </a:lnTo>
                  <a:lnTo>
                    <a:pt x="106315" y="66905"/>
                  </a:lnTo>
                  <a:lnTo>
                    <a:pt x="106315" y="67382"/>
                  </a:lnTo>
                  <a:lnTo>
                    <a:pt x="105398" y="69654"/>
                  </a:lnTo>
                  <a:lnTo>
                    <a:pt x="104482" y="71048"/>
                  </a:lnTo>
                  <a:lnTo>
                    <a:pt x="103089" y="71487"/>
                  </a:lnTo>
                  <a:lnTo>
                    <a:pt x="101732" y="72404"/>
                  </a:lnTo>
                  <a:lnTo>
                    <a:pt x="100816" y="72881"/>
                  </a:lnTo>
                  <a:lnTo>
                    <a:pt x="98983" y="71048"/>
                  </a:lnTo>
                  <a:lnTo>
                    <a:pt x="98983" y="69654"/>
                  </a:lnTo>
                  <a:lnTo>
                    <a:pt x="99899" y="68738"/>
                  </a:lnTo>
                  <a:lnTo>
                    <a:pt x="101256" y="68298"/>
                  </a:lnTo>
                  <a:lnTo>
                    <a:pt x="101732" y="68738"/>
                  </a:lnTo>
                  <a:lnTo>
                    <a:pt x="102649" y="69215"/>
                  </a:lnTo>
                  <a:lnTo>
                    <a:pt x="102649" y="68738"/>
                  </a:lnTo>
                  <a:lnTo>
                    <a:pt x="102649" y="67821"/>
                  </a:lnTo>
                  <a:lnTo>
                    <a:pt x="102649" y="67382"/>
                  </a:lnTo>
                  <a:lnTo>
                    <a:pt x="103089" y="65988"/>
                  </a:lnTo>
                  <a:lnTo>
                    <a:pt x="103565" y="65072"/>
                  </a:lnTo>
                  <a:lnTo>
                    <a:pt x="103089" y="64155"/>
                  </a:lnTo>
                  <a:lnTo>
                    <a:pt x="102172" y="63716"/>
                  </a:lnTo>
                  <a:lnTo>
                    <a:pt x="102172" y="63239"/>
                  </a:lnTo>
                  <a:lnTo>
                    <a:pt x="101732" y="63239"/>
                  </a:lnTo>
                  <a:lnTo>
                    <a:pt x="101256" y="64155"/>
                  </a:lnTo>
                  <a:lnTo>
                    <a:pt x="99423" y="64155"/>
                  </a:lnTo>
                  <a:lnTo>
                    <a:pt x="98983" y="64632"/>
                  </a:lnTo>
                  <a:lnTo>
                    <a:pt x="97150" y="65549"/>
                  </a:lnTo>
                  <a:lnTo>
                    <a:pt x="96233" y="65549"/>
                  </a:lnTo>
                  <a:lnTo>
                    <a:pt x="95757" y="64155"/>
                  </a:lnTo>
                  <a:lnTo>
                    <a:pt x="94840" y="62799"/>
                  </a:lnTo>
                  <a:lnTo>
                    <a:pt x="93924" y="62322"/>
                  </a:lnTo>
                  <a:lnTo>
                    <a:pt x="94400" y="61883"/>
                  </a:lnTo>
                  <a:lnTo>
                    <a:pt x="95317" y="61883"/>
                  </a:lnTo>
                  <a:lnTo>
                    <a:pt x="94840" y="60489"/>
                  </a:lnTo>
                  <a:lnTo>
                    <a:pt x="94400" y="59133"/>
                  </a:lnTo>
                  <a:lnTo>
                    <a:pt x="93007" y="57740"/>
                  </a:lnTo>
                  <a:lnTo>
                    <a:pt x="93484" y="56383"/>
                  </a:lnTo>
                  <a:lnTo>
                    <a:pt x="93924" y="55907"/>
                  </a:lnTo>
                  <a:lnTo>
                    <a:pt x="94840" y="55907"/>
                  </a:lnTo>
                  <a:lnTo>
                    <a:pt x="94840" y="55467"/>
                  </a:lnTo>
                  <a:lnTo>
                    <a:pt x="93924" y="54550"/>
                  </a:lnTo>
                  <a:lnTo>
                    <a:pt x="93924" y="54074"/>
                  </a:lnTo>
                  <a:lnTo>
                    <a:pt x="93924" y="52717"/>
                  </a:lnTo>
                  <a:lnTo>
                    <a:pt x="93924" y="52241"/>
                  </a:lnTo>
                  <a:lnTo>
                    <a:pt x="93007" y="52241"/>
                  </a:lnTo>
                  <a:lnTo>
                    <a:pt x="92567" y="51324"/>
                  </a:lnTo>
                  <a:lnTo>
                    <a:pt x="92091" y="50408"/>
                  </a:lnTo>
                  <a:lnTo>
                    <a:pt x="91651" y="49968"/>
                  </a:lnTo>
                  <a:lnTo>
                    <a:pt x="91174" y="49051"/>
                  </a:lnTo>
                  <a:lnTo>
                    <a:pt x="90734" y="49051"/>
                  </a:lnTo>
                  <a:lnTo>
                    <a:pt x="90734" y="48575"/>
                  </a:lnTo>
                  <a:lnTo>
                    <a:pt x="90258" y="48135"/>
                  </a:lnTo>
                  <a:lnTo>
                    <a:pt x="89818" y="48575"/>
                  </a:lnTo>
                  <a:lnTo>
                    <a:pt x="89341" y="47218"/>
                  </a:lnTo>
                  <a:lnTo>
                    <a:pt x="87985" y="45385"/>
                  </a:lnTo>
                  <a:lnTo>
                    <a:pt x="87508" y="43552"/>
                  </a:lnTo>
                  <a:lnTo>
                    <a:pt x="87068" y="42636"/>
                  </a:lnTo>
                  <a:lnTo>
                    <a:pt x="85235" y="41719"/>
                  </a:lnTo>
                  <a:lnTo>
                    <a:pt x="85235" y="40326"/>
                  </a:lnTo>
                  <a:lnTo>
                    <a:pt x="84759" y="39886"/>
                  </a:lnTo>
                  <a:lnTo>
                    <a:pt x="83842" y="38970"/>
                  </a:lnTo>
                  <a:lnTo>
                    <a:pt x="83402" y="38053"/>
                  </a:lnTo>
                  <a:lnTo>
                    <a:pt x="82926" y="36660"/>
                  </a:lnTo>
                  <a:lnTo>
                    <a:pt x="82486" y="36220"/>
                  </a:lnTo>
                  <a:lnTo>
                    <a:pt x="82009" y="35744"/>
                  </a:lnTo>
                  <a:lnTo>
                    <a:pt x="81093" y="33911"/>
                  </a:lnTo>
                  <a:lnTo>
                    <a:pt x="80653" y="33471"/>
                  </a:lnTo>
                  <a:lnTo>
                    <a:pt x="79736" y="32994"/>
                  </a:lnTo>
                  <a:lnTo>
                    <a:pt x="79736" y="32554"/>
                  </a:lnTo>
                  <a:lnTo>
                    <a:pt x="78820" y="32078"/>
                  </a:lnTo>
                  <a:lnTo>
                    <a:pt x="78343" y="31638"/>
                  </a:lnTo>
                  <a:lnTo>
                    <a:pt x="77427" y="29328"/>
                  </a:lnTo>
                  <a:lnTo>
                    <a:pt x="76987" y="29328"/>
                  </a:lnTo>
                  <a:lnTo>
                    <a:pt x="76987" y="28412"/>
                  </a:lnTo>
                  <a:lnTo>
                    <a:pt x="76510" y="27495"/>
                  </a:lnTo>
                  <a:lnTo>
                    <a:pt x="76510" y="27972"/>
                  </a:lnTo>
                  <a:lnTo>
                    <a:pt x="76070" y="27055"/>
                  </a:lnTo>
                  <a:lnTo>
                    <a:pt x="76070" y="26139"/>
                  </a:lnTo>
                  <a:lnTo>
                    <a:pt x="75594" y="25662"/>
                  </a:lnTo>
                  <a:lnTo>
                    <a:pt x="74677" y="24746"/>
                  </a:lnTo>
                  <a:lnTo>
                    <a:pt x="74237" y="23829"/>
                  </a:lnTo>
                  <a:lnTo>
                    <a:pt x="73321" y="23829"/>
                  </a:lnTo>
                  <a:lnTo>
                    <a:pt x="73321" y="23389"/>
                  </a:lnTo>
                  <a:lnTo>
                    <a:pt x="73321" y="22913"/>
                  </a:lnTo>
                  <a:lnTo>
                    <a:pt x="74237" y="22913"/>
                  </a:lnTo>
                  <a:lnTo>
                    <a:pt x="74677" y="22473"/>
                  </a:lnTo>
                  <a:lnTo>
                    <a:pt x="74677" y="20163"/>
                  </a:lnTo>
                  <a:lnTo>
                    <a:pt x="74237" y="18807"/>
                  </a:lnTo>
                  <a:lnTo>
                    <a:pt x="74237" y="17890"/>
                  </a:lnTo>
                  <a:lnTo>
                    <a:pt x="74677" y="17890"/>
                  </a:lnTo>
                  <a:lnTo>
                    <a:pt x="75154" y="16497"/>
                  </a:lnTo>
                  <a:lnTo>
                    <a:pt x="75154" y="14224"/>
                  </a:lnTo>
                  <a:lnTo>
                    <a:pt x="73761" y="11915"/>
                  </a:lnTo>
                  <a:lnTo>
                    <a:pt x="74237" y="10998"/>
                  </a:lnTo>
                  <a:lnTo>
                    <a:pt x="75154" y="10082"/>
                  </a:lnTo>
                  <a:lnTo>
                    <a:pt x="75594" y="9165"/>
                  </a:lnTo>
                  <a:lnTo>
                    <a:pt x="75154" y="7809"/>
                  </a:lnTo>
                  <a:lnTo>
                    <a:pt x="75154" y="6416"/>
                  </a:lnTo>
                  <a:lnTo>
                    <a:pt x="74237" y="5059"/>
                  </a:lnTo>
                  <a:lnTo>
                    <a:pt x="73321" y="4583"/>
                  </a:lnTo>
                  <a:lnTo>
                    <a:pt x="73761" y="3666"/>
                  </a:lnTo>
                  <a:lnTo>
                    <a:pt x="73321" y="3666"/>
                  </a:lnTo>
                  <a:lnTo>
                    <a:pt x="72844" y="3226"/>
                  </a:lnTo>
                  <a:lnTo>
                    <a:pt x="72404" y="3226"/>
                  </a:lnTo>
                  <a:lnTo>
                    <a:pt x="71928" y="4583"/>
                  </a:lnTo>
                  <a:lnTo>
                    <a:pt x="71488" y="4583"/>
                  </a:lnTo>
                  <a:lnTo>
                    <a:pt x="71011" y="3666"/>
                  </a:lnTo>
                  <a:lnTo>
                    <a:pt x="70094" y="3226"/>
                  </a:lnTo>
                  <a:lnTo>
                    <a:pt x="69178" y="2750"/>
                  </a:lnTo>
                  <a:lnTo>
                    <a:pt x="69178" y="1833"/>
                  </a:lnTo>
                  <a:lnTo>
                    <a:pt x="67822" y="1833"/>
                  </a:lnTo>
                  <a:lnTo>
                    <a:pt x="67345" y="2310"/>
                  </a:lnTo>
                  <a:lnTo>
                    <a:pt x="66428" y="2310"/>
                  </a:lnTo>
                  <a:lnTo>
                    <a:pt x="65989" y="1393"/>
                  </a:lnTo>
                  <a:lnTo>
                    <a:pt x="65512" y="917"/>
                  </a:lnTo>
                  <a:lnTo>
                    <a:pt x="65989" y="477"/>
                  </a:lnTo>
                  <a:lnTo>
                    <a:pt x="6598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4170625" y="24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662775" y="309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6370225" y="397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3723375" y="2369000"/>
              <a:ext cx="114575" cy="80675"/>
            </a:xfrm>
            <a:custGeom>
              <a:avLst/>
              <a:gdLst/>
              <a:ahLst/>
              <a:cxnLst/>
              <a:rect l="l" t="t" r="r" b="b"/>
              <a:pathLst>
                <a:path w="4583" h="3227" extrusionOk="0">
                  <a:moveTo>
                    <a:pt x="3226" y="0"/>
                  </a:moveTo>
                  <a:lnTo>
                    <a:pt x="1833" y="1393"/>
                  </a:lnTo>
                  <a:lnTo>
                    <a:pt x="1393" y="47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917" y="1833"/>
                  </a:lnTo>
                  <a:lnTo>
                    <a:pt x="0" y="2310"/>
                  </a:lnTo>
                  <a:lnTo>
                    <a:pt x="917" y="2310"/>
                  </a:lnTo>
                  <a:lnTo>
                    <a:pt x="1393" y="2750"/>
                  </a:lnTo>
                  <a:lnTo>
                    <a:pt x="1393" y="3226"/>
                  </a:lnTo>
                  <a:lnTo>
                    <a:pt x="2310" y="2750"/>
                  </a:lnTo>
                  <a:lnTo>
                    <a:pt x="1833" y="231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3666" y="1393"/>
                  </a:lnTo>
                  <a:lnTo>
                    <a:pt x="4583" y="477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3758200" y="2312175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0" y="917"/>
                  </a:moveTo>
                  <a:lnTo>
                    <a:pt x="0" y="1357"/>
                  </a:lnTo>
                  <a:lnTo>
                    <a:pt x="440" y="917"/>
                  </a:lnTo>
                  <a:close/>
                  <a:moveTo>
                    <a:pt x="917" y="0"/>
                  </a:moveTo>
                  <a:lnTo>
                    <a:pt x="440" y="917"/>
                  </a:lnTo>
                  <a:lnTo>
                    <a:pt x="917" y="917"/>
                  </a:lnTo>
                  <a:lnTo>
                    <a:pt x="917" y="1833"/>
                  </a:lnTo>
                  <a:lnTo>
                    <a:pt x="1357" y="1357"/>
                  </a:lnTo>
                  <a:lnTo>
                    <a:pt x="1833" y="917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3849850" y="2220525"/>
              <a:ext cx="366625" cy="263050"/>
            </a:xfrm>
            <a:custGeom>
              <a:avLst/>
              <a:gdLst/>
              <a:ahLst/>
              <a:cxnLst/>
              <a:rect l="l" t="t" r="r" b="b"/>
              <a:pathLst>
                <a:path w="14665" h="10522" extrusionOk="0">
                  <a:moveTo>
                    <a:pt x="7772" y="0"/>
                  </a:moveTo>
                  <a:lnTo>
                    <a:pt x="6856" y="440"/>
                  </a:lnTo>
                  <a:lnTo>
                    <a:pt x="5499" y="440"/>
                  </a:lnTo>
                  <a:lnTo>
                    <a:pt x="5023" y="917"/>
                  </a:lnTo>
                  <a:lnTo>
                    <a:pt x="1833" y="917"/>
                  </a:lnTo>
                  <a:lnTo>
                    <a:pt x="1833" y="1357"/>
                  </a:lnTo>
                  <a:lnTo>
                    <a:pt x="1833" y="2273"/>
                  </a:lnTo>
                  <a:lnTo>
                    <a:pt x="440" y="2273"/>
                  </a:lnTo>
                  <a:lnTo>
                    <a:pt x="0" y="2750"/>
                  </a:lnTo>
                  <a:lnTo>
                    <a:pt x="0" y="3190"/>
                  </a:lnTo>
                  <a:lnTo>
                    <a:pt x="0" y="3666"/>
                  </a:lnTo>
                  <a:lnTo>
                    <a:pt x="0" y="4106"/>
                  </a:lnTo>
                  <a:lnTo>
                    <a:pt x="1357" y="4106"/>
                  </a:lnTo>
                  <a:lnTo>
                    <a:pt x="1357" y="4583"/>
                  </a:lnTo>
                  <a:lnTo>
                    <a:pt x="1357" y="5023"/>
                  </a:lnTo>
                  <a:lnTo>
                    <a:pt x="917" y="5023"/>
                  </a:lnTo>
                  <a:lnTo>
                    <a:pt x="917" y="5499"/>
                  </a:lnTo>
                  <a:lnTo>
                    <a:pt x="917" y="6856"/>
                  </a:lnTo>
                  <a:lnTo>
                    <a:pt x="1833" y="7772"/>
                  </a:lnTo>
                  <a:lnTo>
                    <a:pt x="2273" y="7772"/>
                  </a:lnTo>
                  <a:lnTo>
                    <a:pt x="2273" y="7332"/>
                  </a:lnTo>
                  <a:lnTo>
                    <a:pt x="2750" y="6856"/>
                  </a:lnTo>
                  <a:lnTo>
                    <a:pt x="3190" y="6856"/>
                  </a:lnTo>
                  <a:lnTo>
                    <a:pt x="3666" y="7332"/>
                  </a:lnTo>
                  <a:lnTo>
                    <a:pt x="3190" y="8249"/>
                  </a:lnTo>
                  <a:lnTo>
                    <a:pt x="3666" y="9165"/>
                  </a:lnTo>
                  <a:lnTo>
                    <a:pt x="3666" y="9605"/>
                  </a:lnTo>
                  <a:lnTo>
                    <a:pt x="5023" y="9165"/>
                  </a:lnTo>
                  <a:lnTo>
                    <a:pt x="5499" y="8689"/>
                  </a:lnTo>
                  <a:lnTo>
                    <a:pt x="5939" y="9165"/>
                  </a:lnTo>
                  <a:lnTo>
                    <a:pt x="6416" y="9165"/>
                  </a:lnTo>
                  <a:lnTo>
                    <a:pt x="6416" y="8689"/>
                  </a:lnTo>
                  <a:lnTo>
                    <a:pt x="7332" y="9165"/>
                  </a:lnTo>
                  <a:lnTo>
                    <a:pt x="7772" y="9165"/>
                  </a:lnTo>
                  <a:lnTo>
                    <a:pt x="7772" y="9605"/>
                  </a:lnTo>
                  <a:lnTo>
                    <a:pt x="8249" y="10082"/>
                  </a:lnTo>
                  <a:lnTo>
                    <a:pt x="8689" y="10082"/>
                  </a:lnTo>
                  <a:lnTo>
                    <a:pt x="9605" y="9605"/>
                  </a:lnTo>
                  <a:lnTo>
                    <a:pt x="10522" y="10522"/>
                  </a:lnTo>
                  <a:lnTo>
                    <a:pt x="11438" y="10082"/>
                  </a:lnTo>
                  <a:lnTo>
                    <a:pt x="12355" y="9605"/>
                  </a:lnTo>
                  <a:lnTo>
                    <a:pt x="12355" y="10082"/>
                  </a:lnTo>
                  <a:lnTo>
                    <a:pt x="13271" y="10082"/>
                  </a:lnTo>
                  <a:lnTo>
                    <a:pt x="13748" y="9165"/>
                  </a:lnTo>
                  <a:lnTo>
                    <a:pt x="13271" y="9165"/>
                  </a:lnTo>
                  <a:lnTo>
                    <a:pt x="12831" y="8689"/>
                  </a:lnTo>
                  <a:lnTo>
                    <a:pt x="12831" y="8249"/>
                  </a:lnTo>
                  <a:lnTo>
                    <a:pt x="13271" y="7772"/>
                  </a:lnTo>
                  <a:lnTo>
                    <a:pt x="13748" y="8249"/>
                  </a:lnTo>
                  <a:lnTo>
                    <a:pt x="14188" y="8249"/>
                  </a:lnTo>
                  <a:lnTo>
                    <a:pt x="14188" y="8689"/>
                  </a:lnTo>
                  <a:lnTo>
                    <a:pt x="14664" y="7772"/>
                  </a:lnTo>
                  <a:lnTo>
                    <a:pt x="14664" y="7332"/>
                  </a:lnTo>
                  <a:lnTo>
                    <a:pt x="14188" y="6856"/>
                  </a:lnTo>
                  <a:lnTo>
                    <a:pt x="13271" y="6416"/>
                  </a:lnTo>
                  <a:lnTo>
                    <a:pt x="12831" y="5499"/>
                  </a:lnTo>
                  <a:lnTo>
                    <a:pt x="12355" y="4583"/>
                  </a:lnTo>
                  <a:lnTo>
                    <a:pt x="12831" y="3666"/>
                  </a:lnTo>
                  <a:lnTo>
                    <a:pt x="12355" y="3190"/>
                  </a:lnTo>
                  <a:lnTo>
                    <a:pt x="12355" y="2750"/>
                  </a:lnTo>
                  <a:lnTo>
                    <a:pt x="13271" y="1833"/>
                  </a:lnTo>
                  <a:lnTo>
                    <a:pt x="13271" y="917"/>
                  </a:lnTo>
                  <a:lnTo>
                    <a:pt x="12831" y="440"/>
                  </a:lnTo>
                  <a:lnTo>
                    <a:pt x="9605" y="440"/>
                  </a:lnTo>
                  <a:lnTo>
                    <a:pt x="9165" y="0"/>
                  </a:lnTo>
                  <a:lnTo>
                    <a:pt x="8689" y="0"/>
                  </a:lnTo>
                  <a:lnTo>
                    <a:pt x="7772" y="440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4170625" y="247255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4147700" y="271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3689450" y="2437725"/>
              <a:ext cx="560925" cy="286900"/>
            </a:xfrm>
            <a:custGeom>
              <a:avLst/>
              <a:gdLst/>
              <a:ahLst/>
              <a:cxnLst/>
              <a:rect l="l" t="t" r="r" b="b"/>
              <a:pathLst>
                <a:path w="22437" h="11476" extrusionOk="0">
                  <a:moveTo>
                    <a:pt x="11915" y="1"/>
                  </a:moveTo>
                  <a:lnTo>
                    <a:pt x="11439" y="477"/>
                  </a:lnTo>
                  <a:lnTo>
                    <a:pt x="10082" y="917"/>
                  </a:lnTo>
                  <a:lnTo>
                    <a:pt x="9166" y="917"/>
                  </a:lnTo>
                  <a:lnTo>
                    <a:pt x="9606" y="1394"/>
                  </a:lnTo>
                  <a:lnTo>
                    <a:pt x="9606" y="2310"/>
                  </a:lnTo>
                  <a:lnTo>
                    <a:pt x="9606" y="2750"/>
                  </a:lnTo>
                  <a:lnTo>
                    <a:pt x="9606" y="3667"/>
                  </a:lnTo>
                  <a:lnTo>
                    <a:pt x="9606" y="4143"/>
                  </a:lnTo>
                  <a:lnTo>
                    <a:pt x="9606" y="5060"/>
                  </a:lnTo>
                  <a:lnTo>
                    <a:pt x="9166" y="5500"/>
                  </a:lnTo>
                  <a:lnTo>
                    <a:pt x="8689" y="5976"/>
                  </a:lnTo>
                  <a:lnTo>
                    <a:pt x="8249" y="5976"/>
                  </a:lnTo>
                  <a:lnTo>
                    <a:pt x="7333" y="5060"/>
                  </a:lnTo>
                  <a:lnTo>
                    <a:pt x="6856" y="4583"/>
                  </a:lnTo>
                  <a:lnTo>
                    <a:pt x="6416" y="3667"/>
                  </a:lnTo>
                  <a:lnTo>
                    <a:pt x="5500" y="2750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4583" y="1834"/>
                  </a:lnTo>
                  <a:lnTo>
                    <a:pt x="3667" y="1834"/>
                  </a:lnTo>
                  <a:lnTo>
                    <a:pt x="2750" y="2750"/>
                  </a:lnTo>
                  <a:lnTo>
                    <a:pt x="2274" y="3227"/>
                  </a:lnTo>
                  <a:lnTo>
                    <a:pt x="1834" y="3227"/>
                  </a:lnTo>
                  <a:lnTo>
                    <a:pt x="1357" y="4143"/>
                  </a:lnTo>
                  <a:lnTo>
                    <a:pt x="1357" y="5060"/>
                  </a:lnTo>
                  <a:lnTo>
                    <a:pt x="917" y="5976"/>
                  </a:lnTo>
                  <a:lnTo>
                    <a:pt x="441" y="6893"/>
                  </a:lnTo>
                  <a:lnTo>
                    <a:pt x="1" y="10082"/>
                  </a:lnTo>
                  <a:lnTo>
                    <a:pt x="1834" y="9642"/>
                  </a:lnTo>
                  <a:lnTo>
                    <a:pt x="2750" y="9166"/>
                  </a:lnTo>
                  <a:lnTo>
                    <a:pt x="3190" y="8726"/>
                  </a:lnTo>
                  <a:lnTo>
                    <a:pt x="5940" y="8726"/>
                  </a:lnTo>
                  <a:lnTo>
                    <a:pt x="6856" y="7809"/>
                  </a:lnTo>
                  <a:lnTo>
                    <a:pt x="8249" y="7809"/>
                  </a:lnTo>
                  <a:lnTo>
                    <a:pt x="10082" y="8249"/>
                  </a:lnTo>
                  <a:lnTo>
                    <a:pt x="10999" y="7809"/>
                  </a:lnTo>
                  <a:lnTo>
                    <a:pt x="11439" y="8249"/>
                  </a:lnTo>
                  <a:lnTo>
                    <a:pt x="12355" y="8726"/>
                  </a:lnTo>
                  <a:lnTo>
                    <a:pt x="13748" y="9166"/>
                  </a:lnTo>
                  <a:lnTo>
                    <a:pt x="14188" y="9166"/>
                  </a:lnTo>
                  <a:lnTo>
                    <a:pt x="15105" y="10082"/>
                  </a:lnTo>
                  <a:lnTo>
                    <a:pt x="16498" y="10999"/>
                  </a:lnTo>
                  <a:lnTo>
                    <a:pt x="16938" y="11475"/>
                  </a:lnTo>
                  <a:lnTo>
                    <a:pt x="18331" y="10999"/>
                  </a:lnTo>
                  <a:lnTo>
                    <a:pt x="19247" y="10999"/>
                  </a:lnTo>
                  <a:lnTo>
                    <a:pt x="19687" y="10559"/>
                  </a:lnTo>
                  <a:lnTo>
                    <a:pt x="20604" y="10999"/>
                  </a:lnTo>
                  <a:lnTo>
                    <a:pt x="21520" y="10559"/>
                  </a:lnTo>
                  <a:lnTo>
                    <a:pt x="21520" y="10082"/>
                  </a:lnTo>
                  <a:lnTo>
                    <a:pt x="21080" y="9642"/>
                  </a:lnTo>
                  <a:lnTo>
                    <a:pt x="20604" y="9166"/>
                  </a:lnTo>
                  <a:lnTo>
                    <a:pt x="21520" y="8726"/>
                  </a:lnTo>
                  <a:lnTo>
                    <a:pt x="22437" y="7809"/>
                  </a:lnTo>
                  <a:lnTo>
                    <a:pt x="21997" y="6893"/>
                  </a:lnTo>
                  <a:lnTo>
                    <a:pt x="21997" y="5976"/>
                  </a:lnTo>
                  <a:lnTo>
                    <a:pt x="21520" y="5060"/>
                  </a:lnTo>
                  <a:lnTo>
                    <a:pt x="21520" y="4583"/>
                  </a:lnTo>
                  <a:lnTo>
                    <a:pt x="20604" y="4583"/>
                  </a:lnTo>
                  <a:lnTo>
                    <a:pt x="19687" y="3667"/>
                  </a:lnTo>
                  <a:lnTo>
                    <a:pt x="21080" y="3667"/>
                  </a:lnTo>
                  <a:lnTo>
                    <a:pt x="20604" y="2750"/>
                  </a:lnTo>
                  <a:lnTo>
                    <a:pt x="20604" y="1834"/>
                  </a:lnTo>
                  <a:lnTo>
                    <a:pt x="20164" y="1834"/>
                  </a:lnTo>
                  <a:lnTo>
                    <a:pt x="19687" y="2310"/>
                  </a:lnTo>
                  <a:lnTo>
                    <a:pt x="19687" y="1834"/>
                  </a:lnTo>
                  <a:lnTo>
                    <a:pt x="19247" y="1834"/>
                  </a:lnTo>
                  <a:lnTo>
                    <a:pt x="19247" y="1394"/>
                  </a:lnTo>
                  <a:lnTo>
                    <a:pt x="18771" y="1394"/>
                  </a:lnTo>
                  <a:lnTo>
                    <a:pt x="18771" y="917"/>
                  </a:lnTo>
                  <a:lnTo>
                    <a:pt x="17854" y="1394"/>
                  </a:lnTo>
                  <a:lnTo>
                    <a:pt x="16938" y="1834"/>
                  </a:lnTo>
                  <a:lnTo>
                    <a:pt x="16021" y="917"/>
                  </a:lnTo>
                  <a:lnTo>
                    <a:pt x="15105" y="1394"/>
                  </a:lnTo>
                  <a:lnTo>
                    <a:pt x="14665" y="1394"/>
                  </a:lnTo>
                  <a:lnTo>
                    <a:pt x="14188" y="917"/>
                  </a:lnTo>
                  <a:lnTo>
                    <a:pt x="14188" y="477"/>
                  </a:lnTo>
                  <a:lnTo>
                    <a:pt x="13748" y="477"/>
                  </a:lnTo>
                  <a:lnTo>
                    <a:pt x="12832" y="1"/>
                  </a:lnTo>
                  <a:lnTo>
                    <a:pt x="12832" y="477"/>
                  </a:lnTo>
                  <a:lnTo>
                    <a:pt x="12355" y="477"/>
                  </a:lnTo>
                  <a:lnTo>
                    <a:pt x="11915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3689450" y="2632950"/>
              <a:ext cx="492200" cy="343700"/>
            </a:xfrm>
            <a:custGeom>
              <a:avLst/>
              <a:gdLst/>
              <a:ahLst/>
              <a:cxnLst/>
              <a:rect l="l" t="t" r="r" b="b"/>
              <a:pathLst>
                <a:path w="19688" h="13748" extrusionOk="0">
                  <a:moveTo>
                    <a:pt x="6856" y="0"/>
                  </a:moveTo>
                  <a:lnTo>
                    <a:pt x="5940" y="917"/>
                  </a:lnTo>
                  <a:lnTo>
                    <a:pt x="3190" y="917"/>
                  </a:lnTo>
                  <a:lnTo>
                    <a:pt x="2750" y="1357"/>
                  </a:lnTo>
                  <a:lnTo>
                    <a:pt x="1834" y="1833"/>
                  </a:lnTo>
                  <a:lnTo>
                    <a:pt x="441" y="2273"/>
                  </a:lnTo>
                  <a:lnTo>
                    <a:pt x="1" y="2273"/>
                  </a:lnTo>
                  <a:lnTo>
                    <a:pt x="441" y="3666"/>
                  </a:lnTo>
                  <a:lnTo>
                    <a:pt x="441" y="4106"/>
                  </a:lnTo>
                  <a:lnTo>
                    <a:pt x="441" y="4583"/>
                  </a:lnTo>
                  <a:lnTo>
                    <a:pt x="917" y="5939"/>
                  </a:lnTo>
                  <a:lnTo>
                    <a:pt x="917" y="7772"/>
                  </a:lnTo>
                  <a:lnTo>
                    <a:pt x="2274" y="7332"/>
                  </a:lnTo>
                  <a:lnTo>
                    <a:pt x="2274" y="7772"/>
                  </a:lnTo>
                  <a:lnTo>
                    <a:pt x="2750" y="8249"/>
                  </a:lnTo>
                  <a:lnTo>
                    <a:pt x="3190" y="8249"/>
                  </a:lnTo>
                  <a:lnTo>
                    <a:pt x="3667" y="8689"/>
                  </a:lnTo>
                  <a:lnTo>
                    <a:pt x="4107" y="8249"/>
                  </a:lnTo>
                  <a:lnTo>
                    <a:pt x="5023" y="7772"/>
                  </a:lnTo>
                  <a:lnTo>
                    <a:pt x="5940" y="8249"/>
                  </a:lnTo>
                  <a:lnTo>
                    <a:pt x="6416" y="9165"/>
                  </a:lnTo>
                  <a:lnTo>
                    <a:pt x="6416" y="9605"/>
                  </a:lnTo>
                  <a:lnTo>
                    <a:pt x="6856" y="10082"/>
                  </a:lnTo>
                  <a:lnTo>
                    <a:pt x="6856" y="10998"/>
                  </a:lnTo>
                  <a:lnTo>
                    <a:pt x="6856" y="11438"/>
                  </a:lnTo>
                  <a:lnTo>
                    <a:pt x="7773" y="12355"/>
                  </a:lnTo>
                  <a:lnTo>
                    <a:pt x="8249" y="12355"/>
                  </a:lnTo>
                  <a:lnTo>
                    <a:pt x="9606" y="12831"/>
                  </a:lnTo>
                  <a:lnTo>
                    <a:pt x="9606" y="13271"/>
                  </a:lnTo>
                  <a:lnTo>
                    <a:pt x="10522" y="13271"/>
                  </a:lnTo>
                  <a:lnTo>
                    <a:pt x="10522" y="13748"/>
                  </a:lnTo>
                  <a:lnTo>
                    <a:pt x="11439" y="13748"/>
                  </a:lnTo>
                  <a:lnTo>
                    <a:pt x="11915" y="13271"/>
                  </a:lnTo>
                  <a:lnTo>
                    <a:pt x="12355" y="11915"/>
                  </a:lnTo>
                  <a:lnTo>
                    <a:pt x="13272" y="11915"/>
                  </a:lnTo>
                  <a:lnTo>
                    <a:pt x="14188" y="11438"/>
                  </a:lnTo>
                  <a:lnTo>
                    <a:pt x="14665" y="11915"/>
                  </a:lnTo>
                  <a:lnTo>
                    <a:pt x="14665" y="11438"/>
                  </a:lnTo>
                  <a:lnTo>
                    <a:pt x="15105" y="11438"/>
                  </a:lnTo>
                  <a:lnTo>
                    <a:pt x="15581" y="10522"/>
                  </a:lnTo>
                  <a:lnTo>
                    <a:pt x="15581" y="10082"/>
                  </a:lnTo>
                  <a:lnTo>
                    <a:pt x="15105" y="8689"/>
                  </a:lnTo>
                  <a:lnTo>
                    <a:pt x="15105" y="8249"/>
                  </a:lnTo>
                  <a:lnTo>
                    <a:pt x="17414" y="7332"/>
                  </a:lnTo>
                  <a:lnTo>
                    <a:pt x="16938" y="6856"/>
                  </a:lnTo>
                  <a:lnTo>
                    <a:pt x="18771" y="6856"/>
                  </a:lnTo>
                  <a:lnTo>
                    <a:pt x="19687" y="5499"/>
                  </a:lnTo>
                  <a:lnTo>
                    <a:pt x="17414" y="5499"/>
                  </a:lnTo>
                  <a:lnTo>
                    <a:pt x="18331" y="3190"/>
                  </a:lnTo>
                  <a:lnTo>
                    <a:pt x="16938" y="3666"/>
                  </a:lnTo>
                  <a:lnTo>
                    <a:pt x="16498" y="3190"/>
                  </a:lnTo>
                  <a:lnTo>
                    <a:pt x="15105" y="2273"/>
                  </a:lnTo>
                  <a:lnTo>
                    <a:pt x="14188" y="1357"/>
                  </a:lnTo>
                  <a:lnTo>
                    <a:pt x="13748" y="1357"/>
                  </a:lnTo>
                  <a:lnTo>
                    <a:pt x="12355" y="917"/>
                  </a:lnTo>
                  <a:lnTo>
                    <a:pt x="11439" y="440"/>
                  </a:lnTo>
                  <a:lnTo>
                    <a:pt x="10999" y="0"/>
                  </a:lnTo>
                  <a:lnTo>
                    <a:pt x="10082" y="440"/>
                  </a:lnTo>
                  <a:lnTo>
                    <a:pt x="824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4662775" y="30792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477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3929575" y="2632950"/>
              <a:ext cx="768050" cy="641575"/>
            </a:xfrm>
            <a:custGeom>
              <a:avLst/>
              <a:gdLst/>
              <a:ahLst/>
              <a:cxnLst/>
              <a:rect l="l" t="t" r="r" b="b"/>
              <a:pathLst>
                <a:path w="30722" h="25663" extrusionOk="0">
                  <a:moveTo>
                    <a:pt x="12832" y="0"/>
                  </a:moveTo>
                  <a:lnTo>
                    <a:pt x="11915" y="917"/>
                  </a:lnTo>
                  <a:lnTo>
                    <a:pt x="10999" y="1357"/>
                  </a:lnTo>
                  <a:lnTo>
                    <a:pt x="11915" y="1833"/>
                  </a:lnTo>
                  <a:lnTo>
                    <a:pt x="11915" y="2273"/>
                  </a:lnTo>
                  <a:lnTo>
                    <a:pt x="11915" y="2750"/>
                  </a:lnTo>
                  <a:lnTo>
                    <a:pt x="10999" y="3190"/>
                  </a:lnTo>
                  <a:lnTo>
                    <a:pt x="10082" y="2750"/>
                  </a:lnTo>
                  <a:lnTo>
                    <a:pt x="9642" y="3190"/>
                  </a:lnTo>
                  <a:lnTo>
                    <a:pt x="8726" y="3190"/>
                  </a:lnTo>
                  <a:lnTo>
                    <a:pt x="7809" y="5499"/>
                  </a:lnTo>
                  <a:lnTo>
                    <a:pt x="10082" y="5499"/>
                  </a:lnTo>
                  <a:lnTo>
                    <a:pt x="9166" y="6856"/>
                  </a:lnTo>
                  <a:lnTo>
                    <a:pt x="7809" y="6856"/>
                  </a:lnTo>
                  <a:lnTo>
                    <a:pt x="7809" y="7332"/>
                  </a:lnTo>
                  <a:lnTo>
                    <a:pt x="5500" y="8249"/>
                  </a:lnTo>
                  <a:lnTo>
                    <a:pt x="5976" y="8689"/>
                  </a:lnTo>
                  <a:lnTo>
                    <a:pt x="5976" y="10082"/>
                  </a:lnTo>
                  <a:lnTo>
                    <a:pt x="5976" y="10522"/>
                  </a:lnTo>
                  <a:lnTo>
                    <a:pt x="5500" y="11438"/>
                  </a:lnTo>
                  <a:lnTo>
                    <a:pt x="5060" y="11438"/>
                  </a:lnTo>
                  <a:lnTo>
                    <a:pt x="5060" y="11915"/>
                  </a:lnTo>
                  <a:lnTo>
                    <a:pt x="4583" y="11438"/>
                  </a:lnTo>
                  <a:lnTo>
                    <a:pt x="3667" y="11915"/>
                  </a:lnTo>
                  <a:lnTo>
                    <a:pt x="2750" y="11915"/>
                  </a:lnTo>
                  <a:lnTo>
                    <a:pt x="2310" y="13271"/>
                  </a:lnTo>
                  <a:lnTo>
                    <a:pt x="1834" y="13748"/>
                  </a:lnTo>
                  <a:lnTo>
                    <a:pt x="917" y="13748"/>
                  </a:lnTo>
                  <a:lnTo>
                    <a:pt x="917" y="13271"/>
                  </a:lnTo>
                  <a:lnTo>
                    <a:pt x="1" y="13271"/>
                  </a:lnTo>
                  <a:lnTo>
                    <a:pt x="1" y="14188"/>
                  </a:lnTo>
                  <a:lnTo>
                    <a:pt x="1" y="14664"/>
                  </a:lnTo>
                  <a:lnTo>
                    <a:pt x="477" y="15104"/>
                  </a:lnTo>
                  <a:lnTo>
                    <a:pt x="477" y="16497"/>
                  </a:lnTo>
                  <a:lnTo>
                    <a:pt x="917" y="16937"/>
                  </a:lnTo>
                  <a:lnTo>
                    <a:pt x="1394" y="17854"/>
                  </a:lnTo>
                  <a:lnTo>
                    <a:pt x="1834" y="17854"/>
                  </a:lnTo>
                  <a:lnTo>
                    <a:pt x="1834" y="18330"/>
                  </a:lnTo>
                  <a:lnTo>
                    <a:pt x="2310" y="18770"/>
                  </a:lnTo>
                  <a:lnTo>
                    <a:pt x="2310" y="20603"/>
                  </a:lnTo>
                  <a:lnTo>
                    <a:pt x="2310" y="21080"/>
                  </a:lnTo>
                  <a:lnTo>
                    <a:pt x="1834" y="21520"/>
                  </a:lnTo>
                  <a:lnTo>
                    <a:pt x="477" y="22913"/>
                  </a:lnTo>
                  <a:lnTo>
                    <a:pt x="917" y="23353"/>
                  </a:lnTo>
                  <a:lnTo>
                    <a:pt x="1834" y="23353"/>
                  </a:lnTo>
                  <a:lnTo>
                    <a:pt x="1394" y="25186"/>
                  </a:lnTo>
                  <a:lnTo>
                    <a:pt x="2310" y="25186"/>
                  </a:lnTo>
                  <a:lnTo>
                    <a:pt x="2750" y="25662"/>
                  </a:lnTo>
                  <a:lnTo>
                    <a:pt x="2750" y="25186"/>
                  </a:lnTo>
                  <a:lnTo>
                    <a:pt x="3227" y="24746"/>
                  </a:lnTo>
                  <a:lnTo>
                    <a:pt x="3667" y="24746"/>
                  </a:lnTo>
                  <a:lnTo>
                    <a:pt x="3667" y="24269"/>
                  </a:lnTo>
                  <a:lnTo>
                    <a:pt x="4583" y="23353"/>
                  </a:lnTo>
                  <a:lnTo>
                    <a:pt x="6416" y="23353"/>
                  </a:lnTo>
                  <a:lnTo>
                    <a:pt x="7809" y="22913"/>
                  </a:lnTo>
                  <a:lnTo>
                    <a:pt x="9166" y="22913"/>
                  </a:lnTo>
                  <a:lnTo>
                    <a:pt x="10559" y="23353"/>
                  </a:lnTo>
                  <a:lnTo>
                    <a:pt x="11915" y="23829"/>
                  </a:lnTo>
                  <a:lnTo>
                    <a:pt x="14225" y="23829"/>
                  </a:lnTo>
                  <a:lnTo>
                    <a:pt x="14665" y="24269"/>
                  </a:lnTo>
                  <a:lnTo>
                    <a:pt x="16058" y="24269"/>
                  </a:lnTo>
                  <a:lnTo>
                    <a:pt x="16498" y="23829"/>
                  </a:lnTo>
                  <a:lnTo>
                    <a:pt x="17891" y="23829"/>
                  </a:lnTo>
                  <a:lnTo>
                    <a:pt x="18331" y="24269"/>
                  </a:lnTo>
                  <a:lnTo>
                    <a:pt x="18331" y="24746"/>
                  </a:lnTo>
                  <a:lnTo>
                    <a:pt x="18807" y="23829"/>
                  </a:lnTo>
                  <a:lnTo>
                    <a:pt x="19724" y="23829"/>
                  </a:lnTo>
                  <a:lnTo>
                    <a:pt x="20164" y="25186"/>
                  </a:lnTo>
                  <a:lnTo>
                    <a:pt x="20164" y="24746"/>
                  </a:lnTo>
                  <a:lnTo>
                    <a:pt x="20640" y="23829"/>
                  </a:lnTo>
                  <a:lnTo>
                    <a:pt x="21080" y="23353"/>
                  </a:lnTo>
                  <a:lnTo>
                    <a:pt x="21557" y="23353"/>
                  </a:lnTo>
                  <a:lnTo>
                    <a:pt x="22913" y="23829"/>
                  </a:lnTo>
                  <a:lnTo>
                    <a:pt x="23390" y="23353"/>
                  </a:lnTo>
                  <a:lnTo>
                    <a:pt x="23830" y="23353"/>
                  </a:lnTo>
                  <a:lnTo>
                    <a:pt x="25223" y="24269"/>
                  </a:lnTo>
                  <a:lnTo>
                    <a:pt x="25223" y="23353"/>
                  </a:lnTo>
                  <a:lnTo>
                    <a:pt x="25223" y="22913"/>
                  </a:lnTo>
                  <a:lnTo>
                    <a:pt x="24746" y="21996"/>
                  </a:lnTo>
                  <a:lnTo>
                    <a:pt x="24746" y="20603"/>
                  </a:lnTo>
                  <a:lnTo>
                    <a:pt x="24746" y="19687"/>
                  </a:lnTo>
                  <a:lnTo>
                    <a:pt x="25663" y="18770"/>
                  </a:lnTo>
                  <a:lnTo>
                    <a:pt x="27056" y="18770"/>
                  </a:lnTo>
                  <a:lnTo>
                    <a:pt x="27496" y="19247"/>
                  </a:lnTo>
                  <a:lnTo>
                    <a:pt x="28412" y="19247"/>
                  </a:lnTo>
                  <a:lnTo>
                    <a:pt x="29329" y="18770"/>
                  </a:lnTo>
                  <a:lnTo>
                    <a:pt x="29329" y="18330"/>
                  </a:lnTo>
                  <a:lnTo>
                    <a:pt x="28412" y="18330"/>
                  </a:lnTo>
                  <a:lnTo>
                    <a:pt x="27972" y="17854"/>
                  </a:lnTo>
                  <a:lnTo>
                    <a:pt x="27972" y="16937"/>
                  </a:lnTo>
                  <a:lnTo>
                    <a:pt x="27496" y="16497"/>
                  </a:lnTo>
                  <a:lnTo>
                    <a:pt x="27056" y="15104"/>
                  </a:lnTo>
                  <a:lnTo>
                    <a:pt x="26579" y="14664"/>
                  </a:lnTo>
                  <a:lnTo>
                    <a:pt x="26579" y="13748"/>
                  </a:lnTo>
                  <a:lnTo>
                    <a:pt x="26579" y="13271"/>
                  </a:lnTo>
                  <a:lnTo>
                    <a:pt x="27056" y="13271"/>
                  </a:lnTo>
                  <a:lnTo>
                    <a:pt x="27972" y="13748"/>
                  </a:lnTo>
                  <a:lnTo>
                    <a:pt x="28412" y="13271"/>
                  </a:lnTo>
                  <a:lnTo>
                    <a:pt x="29329" y="12831"/>
                  </a:lnTo>
                  <a:lnTo>
                    <a:pt x="29805" y="11915"/>
                  </a:lnTo>
                  <a:lnTo>
                    <a:pt x="30245" y="11438"/>
                  </a:lnTo>
                  <a:lnTo>
                    <a:pt x="30722" y="10998"/>
                  </a:lnTo>
                  <a:lnTo>
                    <a:pt x="30245" y="10082"/>
                  </a:lnTo>
                  <a:lnTo>
                    <a:pt x="29329" y="10082"/>
                  </a:lnTo>
                  <a:lnTo>
                    <a:pt x="29329" y="9165"/>
                  </a:lnTo>
                  <a:lnTo>
                    <a:pt x="27056" y="9165"/>
                  </a:lnTo>
                  <a:lnTo>
                    <a:pt x="27056" y="8689"/>
                  </a:lnTo>
                  <a:lnTo>
                    <a:pt x="26579" y="7772"/>
                  </a:lnTo>
                  <a:lnTo>
                    <a:pt x="25663" y="7332"/>
                  </a:lnTo>
                  <a:lnTo>
                    <a:pt x="23830" y="7332"/>
                  </a:lnTo>
                  <a:lnTo>
                    <a:pt x="23830" y="6856"/>
                  </a:lnTo>
                  <a:lnTo>
                    <a:pt x="23830" y="6416"/>
                  </a:lnTo>
                  <a:lnTo>
                    <a:pt x="22473" y="6416"/>
                  </a:lnTo>
                  <a:lnTo>
                    <a:pt x="23390" y="5939"/>
                  </a:lnTo>
                  <a:lnTo>
                    <a:pt x="22473" y="4583"/>
                  </a:lnTo>
                  <a:lnTo>
                    <a:pt x="21557" y="2750"/>
                  </a:lnTo>
                  <a:lnTo>
                    <a:pt x="21557" y="2273"/>
                  </a:lnTo>
                  <a:lnTo>
                    <a:pt x="21997" y="1833"/>
                  </a:lnTo>
                  <a:lnTo>
                    <a:pt x="21997" y="1357"/>
                  </a:lnTo>
                  <a:lnTo>
                    <a:pt x="21080" y="1357"/>
                  </a:lnTo>
                  <a:lnTo>
                    <a:pt x="20164" y="440"/>
                  </a:lnTo>
                  <a:lnTo>
                    <a:pt x="19247" y="0"/>
                  </a:lnTo>
                  <a:lnTo>
                    <a:pt x="18807" y="440"/>
                  </a:lnTo>
                  <a:lnTo>
                    <a:pt x="18807" y="917"/>
                  </a:lnTo>
                  <a:lnTo>
                    <a:pt x="17891" y="1357"/>
                  </a:lnTo>
                  <a:lnTo>
                    <a:pt x="17414" y="1357"/>
                  </a:lnTo>
                  <a:lnTo>
                    <a:pt x="17414" y="917"/>
                  </a:lnTo>
                  <a:lnTo>
                    <a:pt x="16974" y="440"/>
                  </a:lnTo>
                  <a:lnTo>
                    <a:pt x="14225" y="440"/>
                  </a:lnTo>
                  <a:lnTo>
                    <a:pt x="1422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3987325" y="2930800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441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4662775" y="30792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3895675" y="362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3860850" y="37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3872750" y="3045375"/>
              <a:ext cx="1603925" cy="847800"/>
            </a:xfrm>
            <a:custGeom>
              <a:avLst/>
              <a:gdLst/>
              <a:ahLst/>
              <a:cxnLst/>
              <a:rect l="l" t="t" r="r" b="b"/>
              <a:pathLst>
                <a:path w="64157" h="33912" extrusionOk="0">
                  <a:moveTo>
                    <a:pt x="37577" y="0"/>
                  </a:moveTo>
                  <a:lnTo>
                    <a:pt x="36661" y="917"/>
                  </a:lnTo>
                  <a:lnTo>
                    <a:pt x="35744" y="440"/>
                  </a:lnTo>
                  <a:lnTo>
                    <a:pt x="35268" y="440"/>
                  </a:lnTo>
                  <a:lnTo>
                    <a:pt x="34828" y="917"/>
                  </a:lnTo>
                  <a:lnTo>
                    <a:pt x="34351" y="917"/>
                  </a:lnTo>
                  <a:lnTo>
                    <a:pt x="32995" y="1357"/>
                  </a:lnTo>
                  <a:lnTo>
                    <a:pt x="32518" y="917"/>
                  </a:lnTo>
                  <a:lnTo>
                    <a:pt x="31602" y="1357"/>
                  </a:lnTo>
                  <a:lnTo>
                    <a:pt x="31602" y="2273"/>
                  </a:lnTo>
                  <a:lnTo>
                    <a:pt x="30685" y="2750"/>
                  </a:lnTo>
                  <a:lnTo>
                    <a:pt x="29769" y="2750"/>
                  </a:lnTo>
                  <a:lnTo>
                    <a:pt x="29329" y="2273"/>
                  </a:lnTo>
                  <a:lnTo>
                    <a:pt x="27936" y="2273"/>
                  </a:lnTo>
                  <a:lnTo>
                    <a:pt x="27019" y="3190"/>
                  </a:lnTo>
                  <a:lnTo>
                    <a:pt x="27019" y="4106"/>
                  </a:lnTo>
                  <a:lnTo>
                    <a:pt x="27019" y="5499"/>
                  </a:lnTo>
                  <a:lnTo>
                    <a:pt x="27496" y="6416"/>
                  </a:lnTo>
                  <a:lnTo>
                    <a:pt x="27496" y="6856"/>
                  </a:lnTo>
                  <a:lnTo>
                    <a:pt x="27496" y="7772"/>
                  </a:lnTo>
                  <a:lnTo>
                    <a:pt x="26103" y="6856"/>
                  </a:lnTo>
                  <a:lnTo>
                    <a:pt x="25663" y="6856"/>
                  </a:lnTo>
                  <a:lnTo>
                    <a:pt x="25186" y="7332"/>
                  </a:lnTo>
                  <a:lnTo>
                    <a:pt x="23830" y="6856"/>
                  </a:lnTo>
                  <a:lnTo>
                    <a:pt x="23353" y="6856"/>
                  </a:lnTo>
                  <a:lnTo>
                    <a:pt x="22913" y="7332"/>
                  </a:lnTo>
                  <a:lnTo>
                    <a:pt x="22437" y="8249"/>
                  </a:lnTo>
                  <a:lnTo>
                    <a:pt x="22437" y="8689"/>
                  </a:lnTo>
                  <a:lnTo>
                    <a:pt x="21997" y="7332"/>
                  </a:lnTo>
                  <a:lnTo>
                    <a:pt x="21080" y="7332"/>
                  </a:lnTo>
                  <a:lnTo>
                    <a:pt x="20604" y="8249"/>
                  </a:lnTo>
                  <a:lnTo>
                    <a:pt x="20604" y="7772"/>
                  </a:lnTo>
                  <a:lnTo>
                    <a:pt x="20164" y="7332"/>
                  </a:lnTo>
                  <a:lnTo>
                    <a:pt x="18771" y="7332"/>
                  </a:lnTo>
                  <a:lnTo>
                    <a:pt x="18331" y="7772"/>
                  </a:lnTo>
                  <a:lnTo>
                    <a:pt x="16938" y="7772"/>
                  </a:lnTo>
                  <a:lnTo>
                    <a:pt x="16498" y="7332"/>
                  </a:lnTo>
                  <a:lnTo>
                    <a:pt x="14188" y="7332"/>
                  </a:lnTo>
                  <a:lnTo>
                    <a:pt x="12832" y="6856"/>
                  </a:lnTo>
                  <a:lnTo>
                    <a:pt x="11439" y="6416"/>
                  </a:lnTo>
                  <a:lnTo>
                    <a:pt x="10082" y="6416"/>
                  </a:lnTo>
                  <a:lnTo>
                    <a:pt x="8689" y="6856"/>
                  </a:lnTo>
                  <a:lnTo>
                    <a:pt x="6856" y="6856"/>
                  </a:lnTo>
                  <a:lnTo>
                    <a:pt x="5940" y="7772"/>
                  </a:lnTo>
                  <a:lnTo>
                    <a:pt x="5940" y="8249"/>
                  </a:lnTo>
                  <a:lnTo>
                    <a:pt x="5500" y="8249"/>
                  </a:lnTo>
                  <a:lnTo>
                    <a:pt x="5023" y="8689"/>
                  </a:lnTo>
                  <a:lnTo>
                    <a:pt x="5023" y="9165"/>
                  </a:lnTo>
                  <a:lnTo>
                    <a:pt x="4583" y="8689"/>
                  </a:lnTo>
                  <a:lnTo>
                    <a:pt x="3667" y="8689"/>
                  </a:lnTo>
                  <a:lnTo>
                    <a:pt x="3667" y="9165"/>
                  </a:lnTo>
                  <a:lnTo>
                    <a:pt x="3667" y="10522"/>
                  </a:lnTo>
                  <a:lnTo>
                    <a:pt x="4107" y="10998"/>
                  </a:lnTo>
                  <a:lnTo>
                    <a:pt x="3667" y="11438"/>
                  </a:lnTo>
                  <a:lnTo>
                    <a:pt x="4583" y="11915"/>
                  </a:lnTo>
                  <a:lnTo>
                    <a:pt x="5023" y="12355"/>
                  </a:lnTo>
                  <a:lnTo>
                    <a:pt x="5940" y="13271"/>
                  </a:lnTo>
                  <a:lnTo>
                    <a:pt x="5500" y="13748"/>
                  </a:lnTo>
                  <a:lnTo>
                    <a:pt x="5500" y="14188"/>
                  </a:lnTo>
                  <a:lnTo>
                    <a:pt x="5940" y="14188"/>
                  </a:lnTo>
                  <a:lnTo>
                    <a:pt x="6416" y="15104"/>
                  </a:lnTo>
                  <a:lnTo>
                    <a:pt x="5940" y="16021"/>
                  </a:lnTo>
                  <a:lnTo>
                    <a:pt x="5500" y="16497"/>
                  </a:lnTo>
                  <a:lnTo>
                    <a:pt x="4583" y="16497"/>
                  </a:lnTo>
                  <a:lnTo>
                    <a:pt x="3667" y="17414"/>
                  </a:lnTo>
                  <a:lnTo>
                    <a:pt x="3190" y="17854"/>
                  </a:lnTo>
                  <a:lnTo>
                    <a:pt x="2750" y="18770"/>
                  </a:lnTo>
                  <a:lnTo>
                    <a:pt x="2274" y="19247"/>
                  </a:lnTo>
                  <a:lnTo>
                    <a:pt x="1834" y="19687"/>
                  </a:lnTo>
                  <a:lnTo>
                    <a:pt x="1834" y="20163"/>
                  </a:lnTo>
                  <a:lnTo>
                    <a:pt x="1834" y="21520"/>
                  </a:lnTo>
                  <a:lnTo>
                    <a:pt x="1834" y="21997"/>
                  </a:lnTo>
                  <a:lnTo>
                    <a:pt x="1834" y="22436"/>
                  </a:lnTo>
                  <a:lnTo>
                    <a:pt x="1834" y="22913"/>
                  </a:lnTo>
                  <a:lnTo>
                    <a:pt x="1834" y="23353"/>
                  </a:lnTo>
                  <a:lnTo>
                    <a:pt x="1357" y="23830"/>
                  </a:lnTo>
                  <a:lnTo>
                    <a:pt x="1357" y="24269"/>
                  </a:lnTo>
                  <a:lnTo>
                    <a:pt x="917" y="24269"/>
                  </a:lnTo>
                  <a:lnTo>
                    <a:pt x="917" y="24746"/>
                  </a:lnTo>
                  <a:lnTo>
                    <a:pt x="917" y="25186"/>
                  </a:lnTo>
                  <a:lnTo>
                    <a:pt x="441" y="25663"/>
                  </a:lnTo>
                  <a:lnTo>
                    <a:pt x="441" y="26102"/>
                  </a:lnTo>
                  <a:lnTo>
                    <a:pt x="1" y="26579"/>
                  </a:lnTo>
                  <a:lnTo>
                    <a:pt x="441" y="26579"/>
                  </a:lnTo>
                  <a:lnTo>
                    <a:pt x="441" y="27496"/>
                  </a:lnTo>
                  <a:lnTo>
                    <a:pt x="441" y="27935"/>
                  </a:lnTo>
                  <a:lnTo>
                    <a:pt x="917" y="27496"/>
                  </a:lnTo>
                  <a:lnTo>
                    <a:pt x="1357" y="27935"/>
                  </a:lnTo>
                  <a:lnTo>
                    <a:pt x="2274" y="27935"/>
                  </a:lnTo>
                  <a:lnTo>
                    <a:pt x="3667" y="27496"/>
                  </a:lnTo>
                  <a:lnTo>
                    <a:pt x="4583" y="27935"/>
                  </a:lnTo>
                  <a:lnTo>
                    <a:pt x="5023" y="27935"/>
                  </a:lnTo>
                  <a:lnTo>
                    <a:pt x="5940" y="28412"/>
                  </a:lnTo>
                  <a:lnTo>
                    <a:pt x="6856" y="28412"/>
                  </a:lnTo>
                  <a:lnTo>
                    <a:pt x="7333" y="27935"/>
                  </a:lnTo>
                  <a:lnTo>
                    <a:pt x="8249" y="27496"/>
                  </a:lnTo>
                  <a:lnTo>
                    <a:pt x="8689" y="27496"/>
                  </a:lnTo>
                  <a:lnTo>
                    <a:pt x="10082" y="27935"/>
                  </a:lnTo>
                  <a:lnTo>
                    <a:pt x="10522" y="27496"/>
                  </a:lnTo>
                  <a:lnTo>
                    <a:pt x="11439" y="26579"/>
                  </a:lnTo>
                  <a:lnTo>
                    <a:pt x="13748" y="26579"/>
                  </a:lnTo>
                  <a:lnTo>
                    <a:pt x="13748" y="26102"/>
                  </a:lnTo>
                  <a:lnTo>
                    <a:pt x="13748" y="25663"/>
                  </a:lnTo>
                  <a:lnTo>
                    <a:pt x="15105" y="25186"/>
                  </a:lnTo>
                  <a:lnTo>
                    <a:pt x="16021" y="25186"/>
                  </a:lnTo>
                  <a:lnTo>
                    <a:pt x="16938" y="25663"/>
                  </a:lnTo>
                  <a:lnTo>
                    <a:pt x="18331" y="24746"/>
                  </a:lnTo>
                  <a:lnTo>
                    <a:pt x="18771" y="24269"/>
                  </a:lnTo>
                  <a:lnTo>
                    <a:pt x="19247" y="23830"/>
                  </a:lnTo>
                  <a:lnTo>
                    <a:pt x="20604" y="23830"/>
                  </a:lnTo>
                  <a:lnTo>
                    <a:pt x="20604" y="24269"/>
                  </a:lnTo>
                  <a:lnTo>
                    <a:pt x="21520" y="24269"/>
                  </a:lnTo>
                  <a:lnTo>
                    <a:pt x="21997" y="24746"/>
                  </a:lnTo>
                  <a:lnTo>
                    <a:pt x="22437" y="25186"/>
                  </a:lnTo>
                  <a:lnTo>
                    <a:pt x="22913" y="24746"/>
                  </a:lnTo>
                  <a:lnTo>
                    <a:pt x="23353" y="24746"/>
                  </a:lnTo>
                  <a:lnTo>
                    <a:pt x="24270" y="25186"/>
                  </a:lnTo>
                  <a:lnTo>
                    <a:pt x="25186" y="25663"/>
                  </a:lnTo>
                  <a:lnTo>
                    <a:pt x="25186" y="24746"/>
                  </a:lnTo>
                  <a:lnTo>
                    <a:pt x="26103" y="25186"/>
                  </a:lnTo>
                  <a:lnTo>
                    <a:pt x="26103" y="25663"/>
                  </a:lnTo>
                  <a:lnTo>
                    <a:pt x="26103" y="26102"/>
                  </a:lnTo>
                  <a:lnTo>
                    <a:pt x="26579" y="26102"/>
                  </a:lnTo>
                  <a:lnTo>
                    <a:pt x="26579" y="27019"/>
                  </a:lnTo>
                  <a:lnTo>
                    <a:pt x="26579" y="28412"/>
                  </a:lnTo>
                  <a:lnTo>
                    <a:pt x="27019" y="28852"/>
                  </a:lnTo>
                  <a:lnTo>
                    <a:pt x="27936" y="28852"/>
                  </a:lnTo>
                  <a:lnTo>
                    <a:pt x="28412" y="29768"/>
                  </a:lnTo>
                  <a:lnTo>
                    <a:pt x="28412" y="30685"/>
                  </a:lnTo>
                  <a:lnTo>
                    <a:pt x="29329" y="30685"/>
                  </a:lnTo>
                  <a:lnTo>
                    <a:pt x="29329" y="31162"/>
                  </a:lnTo>
                  <a:lnTo>
                    <a:pt x="29329" y="31601"/>
                  </a:lnTo>
                  <a:lnTo>
                    <a:pt x="29769" y="32078"/>
                  </a:lnTo>
                  <a:lnTo>
                    <a:pt x="30685" y="32518"/>
                  </a:lnTo>
                  <a:lnTo>
                    <a:pt x="31162" y="32995"/>
                  </a:lnTo>
                  <a:lnTo>
                    <a:pt x="31162" y="33435"/>
                  </a:lnTo>
                  <a:lnTo>
                    <a:pt x="31602" y="32995"/>
                  </a:lnTo>
                  <a:lnTo>
                    <a:pt x="32078" y="33435"/>
                  </a:lnTo>
                  <a:lnTo>
                    <a:pt x="32518" y="33911"/>
                  </a:lnTo>
                  <a:lnTo>
                    <a:pt x="32995" y="33911"/>
                  </a:lnTo>
                  <a:lnTo>
                    <a:pt x="32995" y="32078"/>
                  </a:lnTo>
                  <a:lnTo>
                    <a:pt x="33435" y="31162"/>
                  </a:lnTo>
                  <a:lnTo>
                    <a:pt x="33911" y="31162"/>
                  </a:lnTo>
                  <a:lnTo>
                    <a:pt x="34351" y="31601"/>
                  </a:lnTo>
                  <a:lnTo>
                    <a:pt x="35268" y="31162"/>
                  </a:lnTo>
                  <a:lnTo>
                    <a:pt x="36184" y="30245"/>
                  </a:lnTo>
                  <a:lnTo>
                    <a:pt x="37101" y="30245"/>
                  </a:lnTo>
                  <a:lnTo>
                    <a:pt x="37101" y="29329"/>
                  </a:lnTo>
                  <a:lnTo>
                    <a:pt x="37101" y="28852"/>
                  </a:lnTo>
                  <a:lnTo>
                    <a:pt x="37101" y="27935"/>
                  </a:lnTo>
                  <a:lnTo>
                    <a:pt x="37577" y="28852"/>
                  </a:lnTo>
                  <a:lnTo>
                    <a:pt x="38017" y="29329"/>
                  </a:lnTo>
                  <a:lnTo>
                    <a:pt x="38017" y="29768"/>
                  </a:lnTo>
                  <a:lnTo>
                    <a:pt x="38494" y="30685"/>
                  </a:lnTo>
                  <a:lnTo>
                    <a:pt x="37577" y="30685"/>
                  </a:lnTo>
                  <a:lnTo>
                    <a:pt x="37577" y="31601"/>
                  </a:lnTo>
                  <a:lnTo>
                    <a:pt x="37577" y="32078"/>
                  </a:lnTo>
                  <a:lnTo>
                    <a:pt x="37577" y="32518"/>
                  </a:lnTo>
                  <a:lnTo>
                    <a:pt x="38934" y="32995"/>
                  </a:lnTo>
                  <a:lnTo>
                    <a:pt x="39850" y="32995"/>
                  </a:lnTo>
                  <a:lnTo>
                    <a:pt x="41243" y="32078"/>
                  </a:lnTo>
                  <a:lnTo>
                    <a:pt x="42160" y="31601"/>
                  </a:lnTo>
                  <a:lnTo>
                    <a:pt x="42600" y="31601"/>
                  </a:lnTo>
                  <a:lnTo>
                    <a:pt x="43076" y="31162"/>
                  </a:lnTo>
                  <a:lnTo>
                    <a:pt x="43516" y="32518"/>
                  </a:lnTo>
                  <a:lnTo>
                    <a:pt x="43993" y="32078"/>
                  </a:lnTo>
                  <a:lnTo>
                    <a:pt x="44433" y="31162"/>
                  </a:lnTo>
                  <a:lnTo>
                    <a:pt x="44433" y="30245"/>
                  </a:lnTo>
                  <a:lnTo>
                    <a:pt x="44909" y="30245"/>
                  </a:lnTo>
                  <a:lnTo>
                    <a:pt x="45349" y="30685"/>
                  </a:lnTo>
                  <a:lnTo>
                    <a:pt x="45826" y="30245"/>
                  </a:lnTo>
                  <a:lnTo>
                    <a:pt x="48099" y="30245"/>
                  </a:lnTo>
                  <a:lnTo>
                    <a:pt x="48099" y="30685"/>
                  </a:lnTo>
                  <a:lnTo>
                    <a:pt x="48575" y="30685"/>
                  </a:lnTo>
                  <a:lnTo>
                    <a:pt x="48575" y="30245"/>
                  </a:lnTo>
                  <a:lnTo>
                    <a:pt x="49015" y="30245"/>
                  </a:lnTo>
                  <a:lnTo>
                    <a:pt x="49015" y="28412"/>
                  </a:lnTo>
                  <a:lnTo>
                    <a:pt x="49932" y="27935"/>
                  </a:lnTo>
                  <a:lnTo>
                    <a:pt x="50408" y="28852"/>
                  </a:lnTo>
                  <a:lnTo>
                    <a:pt x="50848" y="28852"/>
                  </a:lnTo>
                  <a:lnTo>
                    <a:pt x="52241" y="27496"/>
                  </a:lnTo>
                  <a:lnTo>
                    <a:pt x="53158" y="27019"/>
                  </a:lnTo>
                  <a:lnTo>
                    <a:pt x="53598" y="26579"/>
                  </a:lnTo>
                  <a:lnTo>
                    <a:pt x="54074" y="25663"/>
                  </a:lnTo>
                  <a:lnTo>
                    <a:pt x="54514" y="25663"/>
                  </a:lnTo>
                  <a:lnTo>
                    <a:pt x="55431" y="26102"/>
                  </a:lnTo>
                  <a:lnTo>
                    <a:pt x="55908" y="25663"/>
                  </a:lnTo>
                  <a:lnTo>
                    <a:pt x="55431" y="25186"/>
                  </a:lnTo>
                  <a:lnTo>
                    <a:pt x="56347" y="24746"/>
                  </a:lnTo>
                  <a:lnTo>
                    <a:pt x="56824" y="23830"/>
                  </a:lnTo>
                  <a:lnTo>
                    <a:pt x="57264" y="23353"/>
                  </a:lnTo>
                  <a:lnTo>
                    <a:pt x="57741" y="23353"/>
                  </a:lnTo>
                  <a:lnTo>
                    <a:pt x="58180" y="22436"/>
                  </a:lnTo>
                  <a:lnTo>
                    <a:pt x="58180" y="21997"/>
                  </a:lnTo>
                  <a:lnTo>
                    <a:pt x="58657" y="22436"/>
                  </a:lnTo>
                  <a:lnTo>
                    <a:pt x="59097" y="22436"/>
                  </a:lnTo>
                  <a:lnTo>
                    <a:pt x="59097" y="21997"/>
                  </a:lnTo>
                  <a:lnTo>
                    <a:pt x="59097" y="19687"/>
                  </a:lnTo>
                  <a:lnTo>
                    <a:pt x="60490" y="19247"/>
                  </a:lnTo>
                  <a:lnTo>
                    <a:pt x="60930" y="17414"/>
                  </a:lnTo>
                  <a:lnTo>
                    <a:pt x="60930" y="16937"/>
                  </a:lnTo>
                  <a:lnTo>
                    <a:pt x="63679" y="16937"/>
                  </a:lnTo>
                  <a:lnTo>
                    <a:pt x="64156" y="15581"/>
                  </a:lnTo>
                  <a:lnTo>
                    <a:pt x="64156" y="13748"/>
                  </a:lnTo>
                  <a:lnTo>
                    <a:pt x="62763" y="12355"/>
                  </a:lnTo>
                  <a:lnTo>
                    <a:pt x="62323" y="12355"/>
                  </a:lnTo>
                  <a:lnTo>
                    <a:pt x="62323" y="11915"/>
                  </a:lnTo>
                  <a:lnTo>
                    <a:pt x="62763" y="11438"/>
                  </a:lnTo>
                  <a:lnTo>
                    <a:pt x="63240" y="10998"/>
                  </a:lnTo>
                  <a:lnTo>
                    <a:pt x="63240" y="10522"/>
                  </a:lnTo>
                  <a:lnTo>
                    <a:pt x="62323" y="10522"/>
                  </a:lnTo>
                  <a:lnTo>
                    <a:pt x="61846" y="10082"/>
                  </a:lnTo>
                  <a:lnTo>
                    <a:pt x="62323" y="9605"/>
                  </a:lnTo>
                  <a:lnTo>
                    <a:pt x="63240" y="9165"/>
                  </a:lnTo>
                  <a:lnTo>
                    <a:pt x="63679" y="8689"/>
                  </a:lnTo>
                  <a:lnTo>
                    <a:pt x="63240" y="6856"/>
                  </a:lnTo>
                  <a:lnTo>
                    <a:pt x="62763" y="7332"/>
                  </a:lnTo>
                  <a:lnTo>
                    <a:pt x="62323" y="7772"/>
                  </a:lnTo>
                  <a:lnTo>
                    <a:pt x="61407" y="7772"/>
                  </a:lnTo>
                  <a:lnTo>
                    <a:pt x="60490" y="7332"/>
                  </a:lnTo>
                  <a:lnTo>
                    <a:pt x="59574" y="7332"/>
                  </a:lnTo>
                  <a:lnTo>
                    <a:pt x="59574" y="7772"/>
                  </a:lnTo>
                  <a:lnTo>
                    <a:pt x="59097" y="7332"/>
                  </a:lnTo>
                  <a:lnTo>
                    <a:pt x="59097" y="6856"/>
                  </a:lnTo>
                  <a:lnTo>
                    <a:pt x="57741" y="6856"/>
                  </a:lnTo>
                  <a:lnTo>
                    <a:pt x="57741" y="7332"/>
                  </a:lnTo>
                  <a:lnTo>
                    <a:pt x="57264" y="7332"/>
                  </a:lnTo>
                  <a:lnTo>
                    <a:pt x="56824" y="7772"/>
                  </a:lnTo>
                  <a:lnTo>
                    <a:pt x="56824" y="7332"/>
                  </a:lnTo>
                  <a:lnTo>
                    <a:pt x="56347" y="7332"/>
                  </a:lnTo>
                  <a:lnTo>
                    <a:pt x="55431" y="7772"/>
                  </a:lnTo>
                  <a:lnTo>
                    <a:pt x="54991" y="7332"/>
                  </a:lnTo>
                  <a:lnTo>
                    <a:pt x="54514" y="6856"/>
                  </a:lnTo>
                  <a:lnTo>
                    <a:pt x="54514" y="7332"/>
                  </a:lnTo>
                  <a:lnTo>
                    <a:pt x="53598" y="7772"/>
                  </a:lnTo>
                  <a:lnTo>
                    <a:pt x="52241" y="6856"/>
                  </a:lnTo>
                  <a:lnTo>
                    <a:pt x="51765" y="6416"/>
                  </a:lnTo>
                  <a:lnTo>
                    <a:pt x="51765" y="5939"/>
                  </a:lnTo>
                  <a:lnTo>
                    <a:pt x="50408" y="5939"/>
                  </a:lnTo>
                  <a:lnTo>
                    <a:pt x="49932" y="6856"/>
                  </a:lnTo>
                  <a:lnTo>
                    <a:pt x="49492" y="7772"/>
                  </a:lnTo>
                  <a:lnTo>
                    <a:pt x="48575" y="7772"/>
                  </a:lnTo>
                  <a:lnTo>
                    <a:pt x="48099" y="7332"/>
                  </a:lnTo>
                  <a:lnTo>
                    <a:pt x="47659" y="7772"/>
                  </a:lnTo>
                  <a:lnTo>
                    <a:pt x="47182" y="7332"/>
                  </a:lnTo>
                  <a:lnTo>
                    <a:pt x="45349" y="7332"/>
                  </a:lnTo>
                  <a:lnTo>
                    <a:pt x="45349" y="6856"/>
                  </a:lnTo>
                  <a:lnTo>
                    <a:pt x="44909" y="5499"/>
                  </a:lnTo>
                  <a:lnTo>
                    <a:pt x="44433" y="5023"/>
                  </a:lnTo>
                  <a:lnTo>
                    <a:pt x="43993" y="5023"/>
                  </a:lnTo>
                  <a:lnTo>
                    <a:pt x="43076" y="4106"/>
                  </a:lnTo>
                  <a:lnTo>
                    <a:pt x="43076" y="3666"/>
                  </a:lnTo>
                  <a:lnTo>
                    <a:pt x="42600" y="3666"/>
                  </a:lnTo>
                  <a:lnTo>
                    <a:pt x="42160" y="4106"/>
                  </a:lnTo>
                  <a:lnTo>
                    <a:pt x="40767" y="4583"/>
                  </a:lnTo>
                  <a:lnTo>
                    <a:pt x="39850" y="4583"/>
                  </a:lnTo>
                  <a:lnTo>
                    <a:pt x="39850" y="4106"/>
                  </a:lnTo>
                  <a:lnTo>
                    <a:pt x="39410" y="2750"/>
                  </a:lnTo>
                  <a:lnTo>
                    <a:pt x="39410" y="1833"/>
                  </a:lnTo>
                  <a:lnTo>
                    <a:pt x="38934" y="1357"/>
                  </a:lnTo>
                  <a:lnTo>
                    <a:pt x="38494" y="440"/>
                  </a:lnTo>
                  <a:lnTo>
                    <a:pt x="380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4296175" y="3641100"/>
              <a:ext cx="389550" cy="389550"/>
            </a:xfrm>
            <a:custGeom>
              <a:avLst/>
              <a:gdLst/>
              <a:ahLst/>
              <a:cxnLst/>
              <a:rect l="l" t="t" r="r" b="b"/>
              <a:pathLst>
                <a:path w="15582" h="15582" extrusionOk="0">
                  <a:moveTo>
                    <a:pt x="2310" y="1"/>
                  </a:move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477" y="1834"/>
                  </a:lnTo>
                  <a:lnTo>
                    <a:pt x="917" y="2273"/>
                  </a:lnTo>
                  <a:lnTo>
                    <a:pt x="2310" y="3190"/>
                  </a:lnTo>
                  <a:lnTo>
                    <a:pt x="2310" y="4583"/>
                  </a:lnTo>
                  <a:lnTo>
                    <a:pt x="3667" y="5023"/>
                  </a:lnTo>
                  <a:lnTo>
                    <a:pt x="4583" y="5500"/>
                  </a:lnTo>
                  <a:lnTo>
                    <a:pt x="4583" y="6416"/>
                  </a:lnTo>
                  <a:lnTo>
                    <a:pt x="5060" y="6856"/>
                  </a:lnTo>
                  <a:lnTo>
                    <a:pt x="5500" y="7333"/>
                  </a:lnTo>
                  <a:lnTo>
                    <a:pt x="6893" y="7772"/>
                  </a:lnTo>
                  <a:lnTo>
                    <a:pt x="6893" y="8249"/>
                  </a:lnTo>
                  <a:lnTo>
                    <a:pt x="7333" y="9166"/>
                  </a:lnTo>
                  <a:lnTo>
                    <a:pt x="7333" y="9606"/>
                  </a:lnTo>
                  <a:lnTo>
                    <a:pt x="7333" y="10522"/>
                  </a:lnTo>
                  <a:lnTo>
                    <a:pt x="6893" y="10522"/>
                  </a:lnTo>
                  <a:lnTo>
                    <a:pt x="6893" y="10999"/>
                  </a:lnTo>
                  <a:lnTo>
                    <a:pt x="6893" y="11439"/>
                  </a:lnTo>
                  <a:lnTo>
                    <a:pt x="7333" y="11915"/>
                  </a:lnTo>
                  <a:lnTo>
                    <a:pt x="7333" y="12355"/>
                  </a:lnTo>
                  <a:lnTo>
                    <a:pt x="7809" y="13748"/>
                  </a:lnTo>
                  <a:lnTo>
                    <a:pt x="7809" y="14665"/>
                  </a:lnTo>
                  <a:lnTo>
                    <a:pt x="8249" y="15105"/>
                  </a:lnTo>
                  <a:lnTo>
                    <a:pt x="9642" y="15105"/>
                  </a:lnTo>
                  <a:lnTo>
                    <a:pt x="10082" y="15581"/>
                  </a:lnTo>
                  <a:lnTo>
                    <a:pt x="10559" y="15105"/>
                  </a:lnTo>
                  <a:lnTo>
                    <a:pt x="10999" y="14665"/>
                  </a:lnTo>
                  <a:lnTo>
                    <a:pt x="12392" y="14665"/>
                  </a:lnTo>
                  <a:lnTo>
                    <a:pt x="12392" y="14188"/>
                  </a:lnTo>
                  <a:lnTo>
                    <a:pt x="11915" y="13748"/>
                  </a:lnTo>
                  <a:lnTo>
                    <a:pt x="11915" y="13272"/>
                  </a:lnTo>
                  <a:lnTo>
                    <a:pt x="12392" y="12355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3308" y="12355"/>
                  </a:lnTo>
                  <a:lnTo>
                    <a:pt x="14225" y="12355"/>
                  </a:lnTo>
                  <a:lnTo>
                    <a:pt x="14665" y="11915"/>
                  </a:lnTo>
                  <a:lnTo>
                    <a:pt x="15581" y="11915"/>
                  </a:lnTo>
                  <a:lnTo>
                    <a:pt x="15581" y="10999"/>
                  </a:lnTo>
                  <a:lnTo>
                    <a:pt x="15141" y="10522"/>
                  </a:lnTo>
                  <a:lnTo>
                    <a:pt x="14665" y="10522"/>
                  </a:lnTo>
                  <a:lnTo>
                    <a:pt x="13748" y="10082"/>
                  </a:lnTo>
                  <a:lnTo>
                    <a:pt x="13748" y="9606"/>
                  </a:lnTo>
                  <a:lnTo>
                    <a:pt x="14225" y="9606"/>
                  </a:lnTo>
                  <a:lnTo>
                    <a:pt x="14225" y="9166"/>
                  </a:lnTo>
                  <a:lnTo>
                    <a:pt x="13748" y="8689"/>
                  </a:lnTo>
                  <a:lnTo>
                    <a:pt x="12832" y="8249"/>
                  </a:lnTo>
                  <a:lnTo>
                    <a:pt x="12392" y="7772"/>
                  </a:lnTo>
                  <a:lnTo>
                    <a:pt x="12392" y="7333"/>
                  </a:lnTo>
                  <a:lnTo>
                    <a:pt x="12392" y="6856"/>
                  </a:lnTo>
                  <a:lnTo>
                    <a:pt x="11475" y="6856"/>
                  </a:lnTo>
                  <a:lnTo>
                    <a:pt x="11475" y="5939"/>
                  </a:lnTo>
                  <a:lnTo>
                    <a:pt x="10999" y="5023"/>
                  </a:lnTo>
                  <a:lnTo>
                    <a:pt x="10082" y="5023"/>
                  </a:lnTo>
                  <a:lnTo>
                    <a:pt x="9642" y="4583"/>
                  </a:lnTo>
                  <a:lnTo>
                    <a:pt x="9642" y="3190"/>
                  </a:lnTo>
                  <a:lnTo>
                    <a:pt x="9642" y="2273"/>
                  </a:lnTo>
                  <a:lnTo>
                    <a:pt x="9166" y="2273"/>
                  </a:lnTo>
                  <a:lnTo>
                    <a:pt x="9166" y="1834"/>
                  </a:lnTo>
                  <a:lnTo>
                    <a:pt x="9166" y="135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7333" y="1357"/>
                  </a:lnTo>
                  <a:lnTo>
                    <a:pt x="6416" y="917"/>
                  </a:lnTo>
                  <a:lnTo>
                    <a:pt x="5976" y="917"/>
                  </a:lnTo>
                  <a:lnTo>
                    <a:pt x="5500" y="1357"/>
                  </a:lnTo>
                  <a:lnTo>
                    <a:pt x="5060" y="917"/>
                  </a:lnTo>
                  <a:lnTo>
                    <a:pt x="4583" y="440"/>
                  </a:lnTo>
                  <a:lnTo>
                    <a:pt x="3667" y="440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6564525" y="39041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6507700" y="432847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441"/>
                  </a:moveTo>
                  <a:lnTo>
                    <a:pt x="44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6266675" y="3904150"/>
              <a:ext cx="527000" cy="435350"/>
            </a:xfrm>
            <a:custGeom>
              <a:avLst/>
              <a:gdLst/>
              <a:ahLst/>
              <a:cxnLst/>
              <a:rect l="l" t="t" r="r" b="b"/>
              <a:pathLst>
                <a:path w="21080" h="17414" extrusionOk="0">
                  <a:moveTo>
                    <a:pt x="11915" y="0"/>
                  </a:moveTo>
                  <a:lnTo>
                    <a:pt x="11475" y="917"/>
                  </a:lnTo>
                  <a:lnTo>
                    <a:pt x="11915" y="1833"/>
                  </a:lnTo>
                  <a:lnTo>
                    <a:pt x="10082" y="1833"/>
                  </a:lnTo>
                  <a:lnTo>
                    <a:pt x="10998" y="2310"/>
                  </a:lnTo>
                  <a:lnTo>
                    <a:pt x="10558" y="3666"/>
                  </a:lnTo>
                  <a:lnTo>
                    <a:pt x="9642" y="4143"/>
                  </a:lnTo>
                  <a:lnTo>
                    <a:pt x="7809" y="4143"/>
                  </a:lnTo>
                  <a:lnTo>
                    <a:pt x="6892" y="3666"/>
                  </a:lnTo>
                  <a:lnTo>
                    <a:pt x="5976" y="2750"/>
                  </a:lnTo>
                  <a:lnTo>
                    <a:pt x="3666" y="2750"/>
                  </a:lnTo>
                  <a:lnTo>
                    <a:pt x="3666" y="4143"/>
                  </a:lnTo>
                  <a:lnTo>
                    <a:pt x="3666" y="4583"/>
                  </a:lnTo>
                  <a:lnTo>
                    <a:pt x="5059" y="4583"/>
                  </a:lnTo>
                  <a:lnTo>
                    <a:pt x="5499" y="5059"/>
                  </a:lnTo>
                  <a:lnTo>
                    <a:pt x="5499" y="5499"/>
                  </a:lnTo>
                  <a:lnTo>
                    <a:pt x="5976" y="6892"/>
                  </a:lnTo>
                  <a:lnTo>
                    <a:pt x="3666" y="6892"/>
                  </a:lnTo>
                  <a:lnTo>
                    <a:pt x="3666" y="7332"/>
                  </a:lnTo>
                  <a:lnTo>
                    <a:pt x="2750" y="6892"/>
                  </a:lnTo>
                  <a:lnTo>
                    <a:pt x="1833" y="6892"/>
                  </a:lnTo>
                  <a:lnTo>
                    <a:pt x="917" y="5976"/>
                  </a:lnTo>
                  <a:lnTo>
                    <a:pt x="477" y="6416"/>
                  </a:lnTo>
                  <a:lnTo>
                    <a:pt x="0" y="7332"/>
                  </a:lnTo>
                  <a:lnTo>
                    <a:pt x="917" y="7809"/>
                  </a:lnTo>
                  <a:lnTo>
                    <a:pt x="917" y="8249"/>
                  </a:lnTo>
                  <a:lnTo>
                    <a:pt x="1833" y="8249"/>
                  </a:lnTo>
                  <a:lnTo>
                    <a:pt x="3226" y="9165"/>
                  </a:lnTo>
                  <a:lnTo>
                    <a:pt x="3226" y="9642"/>
                  </a:lnTo>
                  <a:lnTo>
                    <a:pt x="2310" y="10558"/>
                  </a:lnTo>
                  <a:lnTo>
                    <a:pt x="3666" y="10998"/>
                  </a:lnTo>
                  <a:lnTo>
                    <a:pt x="4583" y="10998"/>
                  </a:lnTo>
                  <a:lnTo>
                    <a:pt x="5499" y="11475"/>
                  </a:lnTo>
                  <a:lnTo>
                    <a:pt x="5499" y="11915"/>
                  </a:lnTo>
                  <a:lnTo>
                    <a:pt x="5059" y="12391"/>
                  </a:lnTo>
                  <a:lnTo>
                    <a:pt x="4143" y="12831"/>
                  </a:lnTo>
                  <a:lnTo>
                    <a:pt x="4583" y="13308"/>
                  </a:lnTo>
                  <a:lnTo>
                    <a:pt x="6416" y="13308"/>
                  </a:lnTo>
                  <a:lnTo>
                    <a:pt x="7332" y="14224"/>
                  </a:lnTo>
                  <a:lnTo>
                    <a:pt x="8725" y="14224"/>
                  </a:lnTo>
                  <a:lnTo>
                    <a:pt x="9165" y="14664"/>
                  </a:lnTo>
                  <a:lnTo>
                    <a:pt x="8725" y="15141"/>
                  </a:lnTo>
                  <a:lnTo>
                    <a:pt x="9165" y="15141"/>
                  </a:lnTo>
                  <a:lnTo>
                    <a:pt x="9642" y="15581"/>
                  </a:lnTo>
                  <a:lnTo>
                    <a:pt x="10082" y="17414"/>
                  </a:lnTo>
                  <a:lnTo>
                    <a:pt x="10082" y="16497"/>
                  </a:lnTo>
                  <a:lnTo>
                    <a:pt x="10082" y="16057"/>
                  </a:lnTo>
                  <a:lnTo>
                    <a:pt x="10082" y="15581"/>
                  </a:lnTo>
                  <a:lnTo>
                    <a:pt x="10998" y="15141"/>
                  </a:lnTo>
                  <a:lnTo>
                    <a:pt x="11915" y="14224"/>
                  </a:lnTo>
                  <a:lnTo>
                    <a:pt x="11915" y="13748"/>
                  </a:lnTo>
                  <a:lnTo>
                    <a:pt x="12391" y="12391"/>
                  </a:lnTo>
                  <a:lnTo>
                    <a:pt x="12831" y="11475"/>
                  </a:lnTo>
                  <a:lnTo>
                    <a:pt x="13748" y="11475"/>
                  </a:lnTo>
                  <a:lnTo>
                    <a:pt x="14224" y="10558"/>
                  </a:lnTo>
                  <a:lnTo>
                    <a:pt x="14664" y="10558"/>
                  </a:lnTo>
                  <a:lnTo>
                    <a:pt x="15581" y="11475"/>
                  </a:lnTo>
                  <a:lnTo>
                    <a:pt x="16497" y="11915"/>
                  </a:lnTo>
                  <a:lnTo>
                    <a:pt x="16497" y="12831"/>
                  </a:lnTo>
                  <a:lnTo>
                    <a:pt x="16057" y="12831"/>
                  </a:lnTo>
                  <a:lnTo>
                    <a:pt x="16497" y="13308"/>
                  </a:lnTo>
                  <a:lnTo>
                    <a:pt x="16974" y="14224"/>
                  </a:lnTo>
                  <a:lnTo>
                    <a:pt x="16974" y="14664"/>
                  </a:lnTo>
                  <a:lnTo>
                    <a:pt x="16057" y="15141"/>
                  </a:lnTo>
                  <a:lnTo>
                    <a:pt x="15581" y="15141"/>
                  </a:lnTo>
                  <a:lnTo>
                    <a:pt x="16497" y="15581"/>
                  </a:lnTo>
                  <a:lnTo>
                    <a:pt x="17414" y="16057"/>
                  </a:lnTo>
                  <a:lnTo>
                    <a:pt x="17890" y="15581"/>
                  </a:lnTo>
                  <a:lnTo>
                    <a:pt x="18330" y="15581"/>
                  </a:lnTo>
                  <a:lnTo>
                    <a:pt x="20640" y="16057"/>
                  </a:lnTo>
                  <a:lnTo>
                    <a:pt x="20640" y="16057"/>
                  </a:lnTo>
                  <a:lnTo>
                    <a:pt x="20163" y="15581"/>
                  </a:lnTo>
                  <a:lnTo>
                    <a:pt x="20640" y="15141"/>
                  </a:lnTo>
                  <a:lnTo>
                    <a:pt x="19247" y="14664"/>
                  </a:lnTo>
                  <a:lnTo>
                    <a:pt x="18807" y="13748"/>
                  </a:lnTo>
                  <a:lnTo>
                    <a:pt x="19247" y="12831"/>
                  </a:lnTo>
                  <a:lnTo>
                    <a:pt x="19247" y="12391"/>
                  </a:lnTo>
                  <a:lnTo>
                    <a:pt x="19247" y="11915"/>
                  </a:lnTo>
                  <a:lnTo>
                    <a:pt x="19723" y="11915"/>
                  </a:lnTo>
                  <a:lnTo>
                    <a:pt x="19723" y="12831"/>
                  </a:lnTo>
                  <a:lnTo>
                    <a:pt x="20163" y="11915"/>
                  </a:lnTo>
                  <a:lnTo>
                    <a:pt x="20163" y="10998"/>
                  </a:lnTo>
                  <a:lnTo>
                    <a:pt x="20163" y="10558"/>
                  </a:lnTo>
                  <a:lnTo>
                    <a:pt x="19723" y="10082"/>
                  </a:lnTo>
                  <a:lnTo>
                    <a:pt x="19247" y="9165"/>
                  </a:lnTo>
                  <a:lnTo>
                    <a:pt x="19723" y="9165"/>
                  </a:lnTo>
                  <a:lnTo>
                    <a:pt x="19723" y="8725"/>
                  </a:lnTo>
                  <a:lnTo>
                    <a:pt x="19247" y="7809"/>
                  </a:lnTo>
                  <a:lnTo>
                    <a:pt x="19247" y="7332"/>
                  </a:lnTo>
                  <a:lnTo>
                    <a:pt x="18807" y="6892"/>
                  </a:lnTo>
                  <a:lnTo>
                    <a:pt x="18807" y="6416"/>
                  </a:lnTo>
                  <a:lnTo>
                    <a:pt x="19247" y="5499"/>
                  </a:lnTo>
                  <a:lnTo>
                    <a:pt x="19723" y="4583"/>
                  </a:lnTo>
                  <a:lnTo>
                    <a:pt x="20163" y="4143"/>
                  </a:lnTo>
                  <a:lnTo>
                    <a:pt x="21080" y="4143"/>
                  </a:lnTo>
                  <a:lnTo>
                    <a:pt x="21080" y="3666"/>
                  </a:lnTo>
                  <a:lnTo>
                    <a:pt x="20640" y="3226"/>
                  </a:lnTo>
                  <a:lnTo>
                    <a:pt x="19723" y="3666"/>
                  </a:lnTo>
                  <a:lnTo>
                    <a:pt x="18807" y="3666"/>
                  </a:lnTo>
                  <a:lnTo>
                    <a:pt x="17890" y="4143"/>
                  </a:lnTo>
                  <a:lnTo>
                    <a:pt x="16974" y="3226"/>
                  </a:lnTo>
                  <a:lnTo>
                    <a:pt x="16057" y="3226"/>
                  </a:lnTo>
                  <a:lnTo>
                    <a:pt x="15581" y="2750"/>
                  </a:lnTo>
                  <a:lnTo>
                    <a:pt x="15141" y="1833"/>
                  </a:lnTo>
                  <a:lnTo>
                    <a:pt x="14664" y="1393"/>
                  </a:lnTo>
                  <a:lnTo>
                    <a:pt x="14224" y="917"/>
                  </a:lnTo>
                  <a:lnTo>
                    <a:pt x="13308" y="477"/>
                  </a:lnTo>
                  <a:lnTo>
                    <a:pt x="1191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6095275" y="4087450"/>
              <a:ext cx="423450" cy="274975"/>
            </a:xfrm>
            <a:custGeom>
              <a:avLst/>
              <a:gdLst/>
              <a:ahLst/>
              <a:cxnLst/>
              <a:rect l="l" t="t" r="r" b="b"/>
              <a:pathLst>
                <a:path w="16938" h="10999" extrusionOk="0">
                  <a:moveTo>
                    <a:pt x="6856" y="0"/>
                  </a:moveTo>
                  <a:lnTo>
                    <a:pt x="6416" y="477"/>
                  </a:lnTo>
                  <a:lnTo>
                    <a:pt x="6416" y="917"/>
                  </a:lnTo>
                  <a:lnTo>
                    <a:pt x="6416" y="1393"/>
                  </a:lnTo>
                  <a:lnTo>
                    <a:pt x="5023" y="1393"/>
                  </a:lnTo>
                  <a:lnTo>
                    <a:pt x="5023" y="1833"/>
                  </a:lnTo>
                  <a:lnTo>
                    <a:pt x="3667" y="1833"/>
                  </a:lnTo>
                  <a:lnTo>
                    <a:pt x="2750" y="2310"/>
                  </a:lnTo>
                  <a:lnTo>
                    <a:pt x="1834" y="3226"/>
                  </a:lnTo>
                  <a:lnTo>
                    <a:pt x="441" y="4143"/>
                  </a:lnTo>
                  <a:lnTo>
                    <a:pt x="1" y="4143"/>
                  </a:lnTo>
                  <a:lnTo>
                    <a:pt x="1834" y="4583"/>
                  </a:lnTo>
                  <a:lnTo>
                    <a:pt x="1834" y="5059"/>
                  </a:lnTo>
                  <a:lnTo>
                    <a:pt x="2274" y="5499"/>
                  </a:lnTo>
                  <a:lnTo>
                    <a:pt x="1834" y="6416"/>
                  </a:lnTo>
                  <a:lnTo>
                    <a:pt x="1834" y="6892"/>
                  </a:lnTo>
                  <a:lnTo>
                    <a:pt x="2274" y="7809"/>
                  </a:lnTo>
                  <a:lnTo>
                    <a:pt x="2750" y="8249"/>
                  </a:lnTo>
                  <a:lnTo>
                    <a:pt x="5500" y="8249"/>
                  </a:lnTo>
                  <a:lnTo>
                    <a:pt x="5940" y="7809"/>
                  </a:lnTo>
                  <a:lnTo>
                    <a:pt x="6416" y="8249"/>
                  </a:lnTo>
                  <a:lnTo>
                    <a:pt x="6416" y="8725"/>
                  </a:lnTo>
                  <a:lnTo>
                    <a:pt x="7773" y="8725"/>
                  </a:lnTo>
                  <a:lnTo>
                    <a:pt x="8689" y="9165"/>
                  </a:lnTo>
                  <a:lnTo>
                    <a:pt x="10522" y="10082"/>
                  </a:lnTo>
                  <a:lnTo>
                    <a:pt x="11439" y="10558"/>
                  </a:lnTo>
                  <a:lnTo>
                    <a:pt x="11915" y="10998"/>
                  </a:lnTo>
                  <a:lnTo>
                    <a:pt x="14665" y="10998"/>
                  </a:lnTo>
                  <a:lnTo>
                    <a:pt x="15581" y="10558"/>
                  </a:lnTo>
                  <a:lnTo>
                    <a:pt x="16938" y="10082"/>
                  </a:lnTo>
                  <a:lnTo>
                    <a:pt x="16498" y="8249"/>
                  </a:lnTo>
                  <a:lnTo>
                    <a:pt x="16021" y="7809"/>
                  </a:lnTo>
                  <a:lnTo>
                    <a:pt x="15581" y="7809"/>
                  </a:lnTo>
                  <a:lnTo>
                    <a:pt x="16021" y="7332"/>
                  </a:lnTo>
                  <a:lnTo>
                    <a:pt x="15581" y="6892"/>
                  </a:lnTo>
                  <a:lnTo>
                    <a:pt x="14188" y="6892"/>
                  </a:lnTo>
                  <a:lnTo>
                    <a:pt x="13272" y="5976"/>
                  </a:lnTo>
                  <a:lnTo>
                    <a:pt x="11439" y="5976"/>
                  </a:lnTo>
                  <a:lnTo>
                    <a:pt x="10999" y="5499"/>
                  </a:lnTo>
                  <a:lnTo>
                    <a:pt x="11915" y="5059"/>
                  </a:lnTo>
                  <a:lnTo>
                    <a:pt x="12355" y="4583"/>
                  </a:lnTo>
                  <a:lnTo>
                    <a:pt x="12355" y="4143"/>
                  </a:lnTo>
                  <a:lnTo>
                    <a:pt x="11439" y="3666"/>
                  </a:lnTo>
                  <a:lnTo>
                    <a:pt x="10522" y="3666"/>
                  </a:lnTo>
                  <a:lnTo>
                    <a:pt x="9166" y="3226"/>
                  </a:lnTo>
                  <a:lnTo>
                    <a:pt x="10082" y="2310"/>
                  </a:lnTo>
                  <a:lnTo>
                    <a:pt x="10082" y="1833"/>
                  </a:lnTo>
                  <a:lnTo>
                    <a:pt x="8689" y="917"/>
                  </a:lnTo>
                  <a:lnTo>
                    <a:pt x="7773" y="917"/>
                  </a:lnTo>
                  <a:lnTo>
                    <a:pt x="7773" y="477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5659950" y="3938975"/>
              <a:ext cx="756125" cy="263050"/>
            </a:xfrm>
            <a:custGeom>
              <a:avLst/>
              <a:gdLst/>
              <a:ahLst/>
              <a:cxnLst/>
              <a:rect l="l" t="t" r="r" b="b"/>
              <a:pathLst>
                <a:path w="30245" h="10522" extrusionOk="0">
                  <a:moveTo>
                    <a:pt x="21080" y="0"/>
                  </a:moveTo>
                  <a:lnTo>
                    <a:pt x="21080" y="440"/>
                  </a:lnTo>
                  <a:lnTo>
                    <a:pt x="20603" y="917"/>
                  </a:lnTo>
                  <a:lnTo>
                    <a:pt x="18770" y="917"/>
                  </a:lnTo>
                  <a:lnTo>
                    <a:pt x="17854" y="1357"/>
                  </a:lnTo>
                  <a:lnTo>
                    <a:pt x="17414" y="1833"/>
                  </a:lnTo>
                  <a:lnTo>
                    <a:pt x="15581" y="1833"/>
                  </a:lnTo>
                  <a:lnTo>
                    <a:pt x="16021" y="1357"/>
                  </a:lnTo>
                  <a:lnTo>
                    <a:pt x="15581" y="917"/>
                  </a:lnTo>
                  <a:lnTo>
                    <a:pt x="14188" y="917"/>
                  </a:lnTo>
                  <a:lnTo>
                    <a:pt x="12831" y="1357"/>
                  </a:lnTo>
                  <a:lnTo>
                    <a:pt x="11915" y="917"/>
                  </a:lnTo>
                  <a:lnTo>
                    <a:pt x="11438" y="917"/>
                  </a:lnTo>
                  <a:lnTo>
                    <a:pt x="10082" y="1357"/>
                  </a:lnTo>
                  <a:lnTo>
                    <a:pt x="7772" y="1357"/>
                  </a:lnTo>
                  <a:lnTo>
                    <a:pt x="7332" y="917"/>
                  </a:lnTo>
                  <a:lnTo>
                    <a:pt x="5023" y="1357"/>
                  </a:lnTo>
                  <a:lnTo>
                    <a:pt x="4583" y="1357"/>
                  </a:lnTo>
                  <a:lnTo>
                    <a:pt x="3666" y="917"/>
                  </a:lnTo>
                  <a:lnTo>
                    <a:pt x="2750" y="440"/>
                  </a:lnTo>
                  <a:lnTo>
                    <a:pt x="2273" y="1357"/>
                  </a:lnTo>
                  <a:lnTo>
                    <a:pt x="1833" y="1833"/>
                  </a:lnTo>
                  <a:lnTo>
                    <a:pt x="440" y="1833"/>
                  </a:lnTo>
                  <a:lnTo>
                    <a:pt x="0" y="3190"/>
                  </a:lnTo>
                  <a:lnTo>
                    <a:pt x="2273" y="3190"/>
                  </a:lnTo>
                  <a:lnTo>
                    <a:pt x="2750" y="3666"/>
                  </a:lnTo>
                  <a:lnTo>
                    <a:pt x="3190" y="3666"/>
                  </a:lnTo>
                  <a:lnTo>
                    <a:pt x="4106" y="3190"/>
                  </a:lnTo>
                  <a:lnTo>
                    <a:pt x="4583" y="3190"/>
                  </a:lnTo>
                  <a:lnTo>
                    <a:pt x="5023" y="3666"/>
                  </a:lnTo>
                  <a:lnTo>
                    <a:pt x="5939" y="3666"/>
                  </a:lnTo>
                  <a:lnTo>
                    <a:pt x="5939" y="4583"/>
                  </a:lnTo>
                  <a:lnTo>
                    <a:pt x="7332" y="4583"/>
                  </a:lnTo>
                  <a:lnTo>
                    <a:pt x="7772" y="5023"/>
                  </a:lnTo>
                  <a:lnTo>
                    <a:pt x="7772" y="5499"/>
                  </a:lnTo>
                  <a:lnTo>
                    <a:pt x="8689" y="6416"/>
                  </a:lnTo>
                  <a:lnTo>
                    <a:pt x="9165" y="6856"/>
                  </a:lnTo>
                  <a:lnTo>
                    <a:pt x="10082" y="7772"/>
                  </a:lnTo>
                  <a:lnTo>
                    <a:pt x="10522" y="8249"/>
                  </a:lnTo>
                  <a:lnTo>
                    <a:pt x="10522" y="8689"/>
                  </a:lnTo>
                  <a:lnTo>
                    <a:pt x="10082" y="8689"/>
                  </a:lnTo>
                  <a:lnTo>
                    <a:pt x="9605" y="9605"/>
                  </a:lnTo>
                  <a:lnTo>
                    <a:pt x="9605" y="10082"/>
                  </a:lnTo>
                  <a:lnTo>
                    <a:pt x="9605" y="10522"/>
                  </a:lnTo>
                  <a:lnTo>
                    <a:pt x="10522" y="10522"/>
                  </a:lnTo>
                  <a:lnTo>
                    <a:pt x="10082" y="10082"/>
                  </a:lnTo>
                  <a:lnTo>
                    <a:pt x="13271" y="10082"/>
                  </a:lnTo>
                  <a:lnTo>
                    <a:pt x="13748" y="9605"/>
                  </a:lnTo>
                  <a:lnTo>
                    <a:pt x="14188" y="9165"/>
                  </a:lnTo>
                  <a:lnTo>
                    <a:pt x="14664" y="8689"/>
                  </a:lnTo>
                  <a:lnTo>
                    <a:pt x="15581" y="9165"/>
                  </a:lnTo>
                  <a:lnTo>
                    <a:pt x="16021" y="9165"/>
                  </a:lnTo>
                  <a:lnTo>
                    <a:pt x="16021" y="9605"/>
                  </a:lnTo>
                  <a:lnTo>
                    <a:pt x="16021" y="10082"/>
                  </a:lnTo>
                  <a:lnTo>
                    <a:pt x="17854" y="10082"/>
                  </a:lnTo>
                  <a:lnTo>
                    <a:pt x="19247" y="9165"/>
                  </a:lnTo>
                  <a:lnTo>
                    <a:pt x="20163" y="8249"/>
                  </a:lnTo>
                  <a:lnTo>
                    <a:pt x="21080" y="7772"/>
                  </a:lnTo>
                  <a:lnTo>
                    <a:pt x="22436" y="7772"/>
                  </a:lnTo>
                  <a:lnTo>
                    <a:pt x="22436" y="7332"/>
                  </a:lnTo>
                  <a:lnTo>
                    <a:pt x="23829" y="7332"/>
                  </a:lnTo>
                  <a:lnTo>
                    <a:pt x="23829" y="6856"/>
                  </a:lnTo>
                  <a:lnTo>
                    <a:pt x="23829" y="6416"/>
                  </a:lnTo>
                  <a:lnTo>
                    <a:pt x="24269" y="5939"/>
                  </a:lnTo>
                  <a:lnTo>
                    <a:pt x="24746" y="5023"/>
                  </a:lnTo>
                  <a:lnTo>
                    <a:pt x="25186" y="4583"/>
                  </a:lnTo>
                  <a:lnTo>
                    <a:pt x="26102" y="5499"/>
                  </a:lnTo>
                  <a:lnTo>
                    <a:pt x="27019" y="5499"/>
                  </a:lnTo>
                  <a:lnTo>
                    <a:pt x="27935" y="5939"/>
                  </a:lnTo>
                  <a:lnTo>
                    <a:pt x="27935" y="5499"/>
                  </a:lnTo>
                  <a:lnTo>
                    <a:pt x="30245" y="5499"/>
                  </a:lnTo>
                  <a:lnTo>
                    <a:pt x="29768" y="4106"/>
                  </a:lnTo>
                  <a:lnTo>
                    <a:pt x="29768" y="3666"/>
                  </a:lnTo>
                  <a:lnTo>
                    <a:pt x="29328" y="3190"/>
                  </a:lnTo>
                  <a:lnTo>
                    <a:pt x="27935" y="3190"/>
                  </a:lnTo>
                  <a:lnTo>
                    <a:pt x="27935" y="2750"/>
                  </a:lnTo>
                  <a:lnTo>
                    <a:pt x="27935" y="1357"/>
                  </a:lnTo>
                  <a:lnTo>
                    <a:pt x="26102" y="1357"/>
                  </a:lnTo>
                  <a:lnTo>
                    <a:pt x="25186" y="1833"/>
                  </a:lnTo>
                  <a:lnTo>
                    <a:pt x="24746" y="1357"/>
                  </a:lnTo>
                  <a:lnTo>
                    <a:pt x="24746" y="917"/>
                  </a:lnTo>
                  <a:lnTo>
                    <a:pt x="24746" y="440"/>
                  </a:lnTo>
                  <a:lnTo>
                    <a:pt x="23829" y="0"/>
                  </a:lnTo>
                  <a:lnTo>
                    <a:pt x="22913" y="0"/>
                  </a:lnTo>
                  <a:lnTo>
                    <a:pt x="22913" y="440"/>
                  </a:lnTo>
                  <a:lnTo>
                    <a:pt x="21996" y="917"/>
                  </a:lnTo>
                  <a:lnTo>
                    <a:pt x="2199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1718975" y="4660250"/>
              <a:ext cx="11025" cy="11950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790550" y="41681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756650" y="4064525"/>
              <a:ext cx="1248300" cy="1065925"/>
            </a:xfrm>
            <a:custGeom>
              <a:avLst/>
              <a:gdLst/>
              <a:ahLst/>
              <a:cxnLst/>
              <a:rect l="l" t="t" r="r" b="b"/>
              <a:pathLst>
                <a:path w="49932" h="42637" extrusionOk="0">
                  <a:moveTo>
                    <a:pt x="9165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7332" y="917"/>
                  </a:lnTo>
                  <a:lnTo>
                    <a:pt x="5499" y="917"/>
                  </a:lnTo>
                  <a:lnTo>
                    <a:pt x="6416" y="1394"/>
                  </a:lnTo>
                  <a:lnTo>
                    <a:pt x="5939" y="1834"/>
                  </a:lnTo>
                  <a:lnTo>
                    <a:pt x="5499" y="2310"/>
                  </a:lnTo>
                  <a:lnTo>
                    <a:pt x="5499" y="1834"/>
                  </a:lnTo>
                  <a:lnTo>
                    <a:pt x="4583" y="1394"/>
                  </a:lnTo>
                  <a:lnTo>
                    <a:pt x="3666" y="1394"/>
                  </a:lnTo>
                  <a:lnTo>
                    <a:pt x="3190" y="917"/>
                  </a:lnTo>
                  <a:lnTo>
                    <a:pt x="2750" y="1834"/>
                  </a:lnTo>
                  <a:lnTo>
                    <a:pt x="2273" y="1394"/>
                  </a:lnTo>
                  <a:lnTo>
                    <a:pt x="1833" y="2310"/>
                  </a:lnTo>
                  <a:lnTo>
                    <a:pt x="1357" y="2750"/>
                  </a:lnTo>
                  <a:lnTo>
                    <a:pt x="1833" y="3227"/>
                  </a:lnTo>
                  <a:lnTo>
                    <a:pt x="1833" y="3667"/>
                  </a:lnTo>
                  <a:lnTo>
                    <a:pt x="2273" y="3227"/>
                  </a:lnTo>
                  <a:lnTo>
                    <a:pt x="2273" y="3667"/>
                  </a:lnTo>
                  <a:lnTo>
                    <a:pt x="1833" y="4143"/>
                  </a:lnTo>
                  <a:lnTo>
                    <a:pt x="2750" y="4143"/>
                  </a:lnTo>
                  <a:lnTo>
                    <a:pt x="3190" y="458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976"/>
                  </a:lnTo>
                  <a:lnTo>
                    <a:pt x="2750" y="5976"/>
                  </a:lnTo>
                  <a:lnTo>
                    <a:pt x="2750" y="6416"/>
                  </a:lnTo>
                  <a:lnTo>
                    <a:pt x="2273" y="6893"/>
                  </a:lnTo>
                  <a:lnTo>
                    <a:pt x="1833" y="6416"/>
                  </a:lnTo>
                  <a:lnTo>
                    <a:pt x="1357" y="6893"/>
                  </a:lnTo>
                  <a:lnTo>
                    <a:pt x="1357" y="7809"/>
                  </a:lnTo>
                  <a:lnTo>
                    <a:pt x="2750" y="7809"/>
                  </a:lnTo>
                  <a:lnTo>
                    <a:pt x="2750" y="7333"/>
                  </a:lnTo>
                  <a:lnTo>
                    <a:pt x="3666" y="7809"/>
                  </a:lnTo>
                  <a:lnTo>
                    <a:pt x="4106" y="7809"/>
                  </a:lnTo>
                  <a:lnTo>
                    <a:pt x="4106" y="8249"/>
                  </a:lnTo>
                  <a:lnTo>
                    <a:pt x="4583" y="8726"/>
                  </a:lnTo>
                  <a:lnTo>
                    <a:pt x="4583" y="9166"/>
                  </a:lnTo>
                  <a:lnTo>
                    <a:pt x="5939" y="9166"/>
                  </a:lnTo>
                  <a:lnTo>
                    <a:pt x="6416" y="9642"/>
                  </a:lnTo>
                  <a:lnTo>
                    <a:pt x="6856" y="9642"/>
                  </a:lnTo>
                  <a:lnTo>
                    <a:pt x="7332" y="10082"/>
                  </a:lnTo>
                  <a:lnTo>
                    <a:pt x="7772" y="10559"/>
                  </a:lnTo>
                  <a:lnTo>
                    <a:pt x="7772" y="10082"/>
                  </a:lnTo>
                  <a:lnTo>
                    <a:pt x="8689" y="10082"/>
                  </a:lnTo>
                  <a:lnTo>
                    <a:pt x="9165" y="10559"/>
                  </a:lnTo>
                  <a:lnTo>
                    <a:pt x="9605" y="10559"/>
                  </a:lnTo>
                  <a:lnTo>
                    <a:pt x="10082" y="10082"/>
                  </a:lnTo>
                  <a:lnTo>
                    <a:pt x="10522" y="10999"/>
                  </a:lnTo>
                  <a:lnTo>
                    <a:pt x="10082" y="11475"/>
                  </a:lnTo>
                  <a:lnTo>
                    <a:pt x="10082" y="11915"/>
                  </a:lnTo>
                  <a:lnTo>
                    <a:pt x="10082" y="12392"/>
                  </a:lnTo>
                  <a:lnTo>
                    <a:pt x="10522" y="12392"/>
                  </a:lnTo>
                  <a:lnTo>
                    <a:pt x="10998" y="12832"/>
                  </a:lnTo>
                  <a:lnTo>
                    <a:pt x="10998" y="13308"/>
                  </a:lnTo>
                  <a:lnTo>
                    <a:pt x="10522" y="13308"/>
                  </a:lnTo>
                  <a:lnTo>
                    <a:pt x="10522" y="13748"/>
                  </a:lnTo>
                  <a:lnTo>
                    <a:pt x="9605" y="13748"/>
                  </a:lnTo>
                  <a:lnTo>
                    <a:pt x="9605" y="14225"/>
                  </a:lnTo>
                  <a:lnTo>
                    <a:pt x="8689" y="14225"/>
                  </a:lnTo>
                  <a:lnTo>
                    <a:pt x="8689" y="14665"/>
                  </a:lnTo>
                  <a:lnTo>
                    <a:pt x="8689" y="15141"/>
                  </a:lnTo>
                  <a:lnTo>
                    <a:pt x="8249" y="15141"/>
                  </a:lnTo>
                  <a:lnTo>
                    <a:pt x="7772" y="15581"/>
                  </a:lnTo>
                  <a:lnTo>
                    <a:pt x="7772" y="16058"/>
                  </a:lnTo>
                  <a:lnTo>
                    <a:pt x="7332" y="16498"/>
                  </a:lnTo>
                  <a:lnTo>
                    <a:pt x="7332" y="16974"/>
                  </a:lnTo>
                  <a:lnTo>
                    <a:pt x="6856" y="17414"/>
                  </a:lnTo>
                  <a:lnTo>
                    <a:pt x="6856" y="17891"/>
                  </a:lnTo>
                  <a:lnTo>
                    <a:pt x="6856" y="18331"/>
                  </a:lnTo>
                  <a:lnTo>
                    <a:pt x="6856" y="18807"/>
                  </a:lnTo>
                  <a:lnTo>
                    <a:pt x="7332" y="19247"/>
                  </a:lnTo>
                  <a:lnTo>
                    <a:pt x="6856" y="19247"/>
                  </a:lnTo>
                  <a:lnTo>
                    <a:pt x="6416" y="19724"/>
                  </a:lnTo>
                  <a:lnTo>
                    <a:pt x="5939" y="19724"/>
                  </a:lnTo>
                  <a:lnTo>
                    <a:pt x="5023" y="21080"/>
                  </a:lnTo>
                  <a:lnTo>
                    <a:pt x="5499" y="21557"/>
                  </a:lnTo>
                  <a:lnTo>
                    <a:pt x="5023" y="21997"/>
                  </a:lnTo>
                  <a:lnTo>
                    <a:pt x="5023" y="22473"/>
                  </a:lnTo>
                  <a:lnTo>
                    <a:pt x="3190" y="22473"/>
                  </a:lnTo>
                  <a:lnTo>
                    <a:pt x="3190" y="22913"/>
                  </a:lnTo>
                  <a:lnTo>
                    <a:pt x="3666" y="23390"/>
                  </a:lnTo>
                  <a:lnTo>
                    <a:pt x="3666" y="24306"/>
                  </a:lnTo>
                  <a:lnTo>
                    <a:pt x="4106" y="24746"/>
                  </a:lnTo>
                  <a:lnTo>
                    <a:pt x="4106" y="25223"/>
                  </a:lnTo>
                  <a:lnTo>
                    <a:pt x="4106" y="25663"/>
                  </a:lnTo>
                  <a:lnTo>
                    <a:pt x="3666" y="26139"/>
                  </a:lnTo>
                  <a:lnTo>
                    <a:pt x="3190" y="26579"/>
                  </a:lnTo>
                  <a:lnTo>
                    <a:pt x="3190" y="27056"/>
                  </a:lnTo>
                  <a:lnTo>
                    <a:pt x="2750" y="27056"/>
                  </a:lnTo>
                  <a:lnTo>
                    <a:pt x="2273" y="27496"/>
                  </a:lnTo>
                  <a:lnTo>
                    <a:pt x="2273" y="27972"/>
                  </a:lnTo>
                  <a:lnTo>
                    <a:pt x="1833" y="28412"/>
                  </a:lnTo>
                  <a:lnTo>
                    <a:pt x="2273" y="28889"/>
                  </a:lnTo>
                  <a:lnTo>
                    <a:pt x="2750" y="28889"/>
                  </a:lnTo>
                  <a:lnTo>
                    <a:pt x="2750" y="29329"/>
                  </a:lnTo>
                  <a:lnTo>
                    <a:pt x="2750" y="29805"/>
                  </a:lnTo>
                  <a:lnTo>
                    <a:pt x="2750" y="30245"/>
                  </a:lnTo>
                  <a:lnTo>
                    <a:pt x="2273" y="30245"/>
                  </a:lnTo>
                  <a:lnTo>
                    <a:pt x="1833" y="30722"/>
                  </a:lnTo>
                  <a:lnTo>
                    <a:pt x="917" y="30722"/>
                  </a:lnTo>
                  <a:lnTo>
                    <a:pt x="917" y="31162"/>
                  </a:lnTo>
                  <a:lnTo>
                    <a:pt x="440" y="31162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995"/>
                  </a:lnTo>
                  <a:lnTo>
                    <a:pt x="440" y="34388"/>
                  </a:lnTo>
                  <a:lnTo>
                    <a:pt x="1357" y="33911"/>
                  </a:lnTo>
                  <a:lnTo>
                    <a:pt x="1833" y="34828"/>
                  </a:lnTo>
                  <a:lnTo>
                    <a:pt x="2273" y="34828"/>
                  </a:lnTo>
                  <a:lnTo>
                    <a:pt x="2750" y="35304"/>
                  </a:lnTo>
                  <a:lnTo>
                    <a:pt x="2750" y="36221"/>
                  </a:lnTo>
                  <a:lnTo>
                    <a:pt x="3666" y="36221"/>
                  </a:lnTo>
                  <a:lnTo>
                    <a:pt x="4106" y="37137"/>
                  </a:lnTo>
                  <a:lnTo>
                    <a:pt x="4106" y="37577"/>
                  </a:lnTo>
                  <a:lnTo>
                    <a:pt x="3666" y="38054"/>
                  </a:lnTo>
                  <a:lnTo>
                    <a:pt x="5023" y="38054"/>
                  </a:lnTo>
                  <a:lnTo>
                    <a:pt x="4583" y="38970"/>
                  </a:lnTo>
                  <a:lnTo>
                    <a:pt x="4583" y="39410"/>
                  </a:lnTo>
                  <a:lnTo>
                    <a:pt x="3666" y="39410"/>
                  </a:lnTo>
                  <a:lnTo>
                    <a:pt x="4106" y="39887"/>
                  </a:lnTo>
                  <a:lnTo>
                    <a:pt x="4106" y="40803"/>
                  </a:lnTo>
                  <a:lnTo>
                    <a:pt x="4583" y="41243"/>
                  </a:lnTo>
                  <a:lnTo>
                    <a:pt x="5023" y="41243"/>
                  </a:lnTo>
                  <a:lnTo>
                    <a:pt x="5499" y="41720"/>
                  </a:lnTo>
                  <a:lnTo>
                    <a:pt x="6416" y="42636"/>
                  </a:lnTo>
                  <a:lnTo>
                    <a:pt x="6416" y="42160"/>
                  </a:lnTo>
                  <a:lnTo>
                    <a:pt x="6416" y="41720"/>
                  </a:lnTo>
                  <a:lnTo>
                    <a:pt x="7772" y="41243"/>
                  </a:lnTo>
                  <a:lnTo>
                    <a:pt x="8689" y="41243"/>
                  </a:lnTo>
                  <a:lnTo>
                    <a:pt x="9165" y="40327"/>
                  </a:lnTo>
                  <a:lnTo>
                    <a:pt x="9605" y="40327"/>
                  </a:lnTo>
                  <a:lnTo>
                    <a:pt x="10522" y="40803"/>
                  </a:lnTo>
                  <a:lnTo>
                    <a:pt x="10998" y="40803"/>
                  </a:lnTo>
                  <a:lnTo>
                    <a:pt x="11438" y="39887"/>
                  </a:lnTo>
                  <a:lnTo>
                    <a:pt x="12355" y="39887"/>
                  </a:lnTo>
                  <a:lnTo>
                    <a:pt x="13271" y="40327"/>
                  </a:lnTo>
                  <a:lnTo>
                    <a:pt x="13748" y="40803"/>
                  </a:lnTo>
                  <a:lnTo>
                    <a:pt x="15104" y="40803"/>
                  </a:lnTo>
                  <a:lnTo>
                    <a:pt x="15581" y="41720"/>
                  </a:lnTo>
                  <a:lnTo>
                    <a:pt x="16497" y="41243"/>
                  </a:lnTo>
                  <a:lnTo>
                    <a:pt x="18330" y="41243"/>
                  </a:lnTo>
                  <a:lnTo>
                    <a:pt x="19687" y="41720"/>
                  </a:lnTo>
                  <a:lnTo>
                    <a:pt x="19687" y="41243"/>
                  </a:lnTo>
                  <a:lnTo>
                    <a:pt x="21080" y="41243"/>
                  </a:lnTo>
                  <a:lnTo>
                    <a:pt x="21520" y="41720"/>
                  </a:lnTo>
                  <a:lnTo>
                    <a:pt x="21996" y="41720"/>
                  </a:lnTo>
                  <a:lnTo>
                    <a:pt x="21996" y="42160"/>
                  </a:lnTo>
                  <a:lnTo>
                    <a:pt x="22436" y="42160"/>
                  </a:lnTo>
                  <a:lnTo>
                    <a:pt x="22913" y="41720"/>
                  </a:lnTo>
                  <a:lnTo>
                    <a:pt x="22913" y="40803"/>
                  </a:lnTo>
                  <a:lnTo>
                    <a:pt x="22913" y="40327"/>
                  </a:lnTo>
                  <a:lnTo>
                    <a:pt x="23829" y="39887"/>
                  </a:lnTo>
                  <a:lnTo>
                    <a:pt x="23829" y="39410"/>
                  </a:lnTo>
                  <a:lnTo>
                    <a:pt x="24746" y="39410"/>
                  </a:lnTo>
                  <a:lnTo>
                    <a:pt x="25186" y="38970"/>
                  </a:lnTo>
                  <a:lnTo>
                    <a:pt x="27495" y="38970"/>
                  </a:lnTo>
                  <a:lnTo>
                    <a:pt x="28412" y="38494"/>
                  </a:lnTo>
                  <a:lnTo>
                    <a:pt x="29328" y="38054"/>
                  </a:lnTo>
                  <a:lnTo>
                    <a:pt x="28852" y="37137"/>
                  </a:lnTo>
                  <a:lnTo>
                    <a:pt x="29328" y="36661"/>
                  </a:lnTo>
                  <a:lnTo>
                    <a:pt x="30245" y="36661"/>
                  </a:lnTo>
                  <a:lnTo>
                    <a:pt x="30245" y="36221"/>
                  </a:lnTo>
                  <a:lnTo>
                    <a:pt x="30245" y="35744"/>
                  </a:lnTo>
                  <a:lnTo>
                    <a:pt x="31161" y="34828"/>
                  </a:lnTo>
                  <a:lnTo>
                    <a:pt x="32994" y="34828"/>
                  </a:lnTo>
                  <a:lnTo>
                    <a:pt x="33911" y="33911"/>
                  </a:lnTo>
                  <a:lnTo>
                    <a:pt x="33434" y="33471"/>
                  </a:lnTo>
                  <a:lnTo>
                    <a:pt x="33434" y="32995"/>
                  </a:lnTo>
                  <a:lnTo>
                    <a:pt x="32518" y="32555"/>
                  </a:lnTo>
                  <a:lnTo>
                    <a:pt x="32518" y="32078"/>
                  </a:lnTo>
                  <a:lnTo>
                    <a:pt x="32518" y="31638"/>
                  </a:lnTo>
                  <a:lnTo>
                    <a:pt x="32518" y="30722"/>
                  </a:lnTo>
                  <a:lnTo>
                    <a:pt x="32518" y="29329"/>
                  </a:lnTo>
                  <a:lnTo>
                    <a:pt x="32994" y="28889"/>
                  </a:lnTo>
                  <a:lnTo>
                    <a:pt x="33434" y="28412"/>
                  </a:lnTo>
                  <a:lnTo>
                    <a:pt x="34351" y="27972"/>
                  </a:lnTo>
                  <a:lnTo>
                    <a:pt x="35267" y="27056"/>
                  </a:lnTo>
                  <a:lnTo>
                    <a:pt x="35744" y="26579"/>
                  </a:lnTo>
                  <a:lnTo>
                    <a:pt x="36184" y="26139"/>
                  </a:lnTo>
                  <a:lnTo>
                    <a:pt x="37100" y="25223"/>
                  </a:lnTo>
                  <a:lnTo>
                    <a:pt x="37577" y="24746"/>
                  </a:lnTo>
                  <a:lnTo>
                    <a:pt x="38493" y="24306"/>
                  </a:lnTo>
                  <a:lnTo>
                    <a:pt x="38493" y="23830"/>
                  </a:lnTo>
                  <a:lnTo>
                    <a:pt x="38933" y="23390"/>
                  </a:lnTo>
                  <a:lnTo>
                    <a:pt x="38933" y="22913"/>
                  </a:lnTo>
                  <a:lnTo>
                    <a:pt x="39410" y="22473"/>
                  </a:lnTo>
                  <a:lnTo>
                    <a:pt x="43992" y="22473"/>
                  </a:lnTo>
                  <a:lnTo>
                    <a:pt x="44432" y="21997"/>
                  </a:lnTo>
                  <a:lnTo>
                    <a:pt x="45349" y="21557"/>
                  </a:lnTo>
                  <a:lnTo>
                    <a:pt x="45825" y="21557"/>
                  </a:lnTo>
                  <a:lnTo>
                    <a:pt x="46265" y="21080"/>
                  </a:lnTo>
                  <a:lnTo>
                    <a:pt x="47658" y="21080"/>
                  </a:lnTo>
                  <a:lnTo>
                    <a:pt x="48098" y="20640"/>
                  </a:lnTo>
                  <a:lnTo>
                    <a:pt x="48575" y="20640"/>
                  </a:lnTo>
                  <a:lnTo>
                    <a:pt x="49015" y="19724"/>
                  </a:lnTo>
                  <a:lnTo>
                    <a:pt x="49491" y="19247"/>
                  </a:lnTo>
                  <a:lnTo>
                    <a:pt x="49491" y="18807"/>
                  </a:lnTo>
                  <a:lnTo>
                    <a:pt x="49931" y="18331"/>
                  </a:lnTo>
                  <a:lnTo>
                    <a:pt x="49931" y="17891"/>
                  </a:lnTo>
                  <a:lnTo>
                    <a:pt x="49931" y="16974"/>
                  </a:lnTo>
                  <a:lnTo>
                    <a:pt x="49491" y="17414"/>
                  </a:lnTo>
                  <a:lnTo>
                    <a:pt x="49015" y="16974"/>
                  </a:lnTo>
                  <a:lnTo>
                    <a:pt x="47658" y="16974"/>
                  </a:lnTo>
                  <a:lnTo>
                    <a:pt x="46742" y="16498"/>
                  </a:lnTo>
                  <a:lnTo>
                    <a:pt x="45825" y="16974"/>
                  </a:lnTo>
                  <a:lnTo>
                    <a:pt x="43992" y="16974"/>
                  </a:lnTo>
                  <a:lnTo>
                    <a:pt x="43992" y="16058"/>
                  </a:lnTo>
                  <a:lnTo>
                    <a:pt x="43076" y="16058"/>
                  </a:lnTo>
                  <a:lnTo>
                    <a:pt x="42599" y="15581"/>
                  </a:lnTo>
                  <a:lnTo>
                    <a:pt x="42599" y="14665"/>
                  </a:lnTo>
                  <a:lnTo>
                    <a:pt x="42159" y="14225"/>
                  </a:lnTo>
                  <a:lnTo>
                    <a:pt x="41683" y="13748"/>
                  </a:lnTo>
                  <a:lnTo>
                    <a:pt x="40326" y="14225"/>
                  </a:lnTo>
                  <a:lnTo>
                    <a:pt x="39410" y="14225"/>
                  </a:lnTo>
                  <a:lnTo>
                    <a:pt x="39410" y="13748"/>
                  </a:lnTo>
                  <a:lnTo>
                    <a:pt x="38933" y="13748"/>
                  </a:lnTo>
                  <a:lnTo>
                    <a:pt x="38017" y="13308"/>
                  </a:lnTo>
                  <a:lnTo>
                    <a:pt x="37100" y="13308"/>
                  </a:lnTo>
                  <a:lnTo>
                    <a:pt x="36660" y="12832"/>
                  </a:lnTo>
                  <a:lnTo>
                    <a:pt x="36184" y="12392"/>
                  </a:lnTo>
                  <a:lnTo>
                    <a:pt x="35744" y="11915"/>
                  </a:lnTo>
                  <a:lnTo>
                    <a:pt x="34827" y="11915"/>
                  </a:lnTo>
                  <a:lnTo>
                    <a:pt x="34351" y="10999"/>
                  </a:lnTo>
                  <a:lnTo>
                    <a:pt x="33434" y="10999"/>
                  </a:lnTo>
                  <a:lnTo>
                    <a:pt x="32994" y="10559"/>
                  </a:lnTo>
                  <a:lnTo>
                    <a:pt x="32518" y="10559"/>
                  </a:lnTo>
                  <a:lnTo>
                    <a:pt x="32518" y="10082"/>
                  </a:lnTo>
                  <a:lnTo>
                    <a:pt x="32078" y="10559"/>
                  </a:lnTo>
                  <a:lnTo>
                    <a:pt x="31601" y="10559"/>
                  </a:lnTo>
                  <a:lnTo>
                    <a:pt x="31601" y="10082"/>
                  </a:lnTo>
                  <a:lnTo>
                    <a:pt x="31601" y="9642"/>
                  </a:lnTo>
                  <a:lnTo>
                    <a:pt x="31161" y="8726"/>
                  </a:lnTo>
                  <a:lnTo>
                    <a:pt x="30685" y="8726"/>
                  </a:lnTo>
                  <a:lnTo>
                    <a:pt x="30685" y="8249"/>
                  </a:lnTo>
                  <a:lnTo>
                    <a:pt x="29768" y="7809"/>
                  </a:lnTo>
                  <a:lnTo>
                    <a:pt x="28852" y="8249"/>
                  </a:lnTo>
                  <a:lnTo>
                    <a:pt x="27935" y="7809"/>
                  </a:lnTo>
                  <a:lnTo>
                    <a:pt x="27495" y="7333"/>
                  </a:lnTo>
                  <a:lnTo>
                    <a:pt x="25662" y="7333"/>
                  </a:lnTo>
                  <a:lnTo>
                    <a:pt x="24746" y="6893"/>
                  </a:lnTo>
                  <a:lnTo>
                    <a:pt x="24269" y="5976"/>
                  </a:lnTo>
                  <a:lnTo>
                    <a:pt x="23353" y="5976"/>
                  </a:lnTo>
                  <a:lnTo>
                    <a:pt x="22913" y="5500"/>
                  </a:lnTo>
                  <a:lnTo>
                    <a:pt x="21080" y="5500"/>
                  </a:lnTo>
                  <a:lnTo>
                    <a:pt x="20163" y="5060"/>
                  </a:lnTo>
                  <a:lnTo>
                    <a:pt x="19687" y="5060"/>
                  </a:lnTo>
                  <a:lnTo>
                    <a:pt x="19247" y="5500"/>
                  </a:lnTo>
                  <a:lnTo>
                    <a:pt x="18770" y="4583"/>
                  </a:lnTo>
                  <a:lnTo>
                    <a:pt x="18330" y="4143"/>
                  </a:lnTo>
                  <a:lnTo>
                    <a:pt x="17854" y="4583"/>
                  </a:lnTo>
                  <a:lnTo>
                    <a:pt x="16937" y="4143"/>
                  </a:lnTo>
                  <a:lnTo>
                    <a:pt x="16497" y="4143"/>
                  </a:lnTo>
                  <a:lnTo>
                    <a:pt x="15104" y="3667"/>
                  </a:lnTo>
                  <a:lnTo>
                    <a:pt x="15104" y="3227"/>
                  </a:lnTo>
                  <a:lnTo>
                    <a:pt x="14188" y="3227"/>
                  </a:lnTo>
                  <a:lnTo>
                    <a:pt x="13748" y="2750"/>
                  </a:lnTo>
                  <a:lnTo>
                    <a:pt x="12355" y="2750"/>
                  </a:lnTo>
                  <a:lnTo>
                    <a:pt x="11915" y="2310"/>
                  </a:lnTo>
                  <a:lnTo>
                    <a:pt x="10998" y="1834"/>
                  </a:lnTo>
                  <a:lnTo>
                    <a:pt x="10082" y="2310"/>
                  </a:lnTo>
                  <a:lnTo>
                    <a:pt x="9605" y="1394"/>
                  </a:lnTo>
                  <a:lnTo>
                    <a:pt x="9165" y="917"/>
                  </a:lnTo>
                  <a:lnTo>
                    <a:pt x="9165" y="47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584350" y="4247825"/>
              <a:ext cx="447275" cy="687400"/>
            </a:xfrm>
            <a:custGeom>
              <a:avLst/>
              <a:gdLst/>
              <a:ahLst/>
              <a:cxnLst/>
              <a:rect l="l" t="t" r="r" b="b"/>
              <a:pathLst>
                <a:path w="17891" h="27496" extrusionOk="0">
                  <a:moveTo>
                    <a:pt x="9642" y="1"/>
                  </a:moveTo>
                  <a:lnTo>
                    <a:pt x="9642" y="477"/>
                  </a:lnTo>
                  <a:lnTo>
                    <a:pt x="8249" y="47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8249" y="2310"/>
                  </a:lnTo>
                  <a:lnTo>
                    <a:pt x="7809" y="2750"/>
                  </a:lnTo>
                  <a:lnTo>
                    <a:pt x="7809" y="3227"/>
                  </a:lnTo>
                  <a:lnTo>
                    <a:pt x="7809" y="4143"/>
                  </a:lnTo>
                  <a:lnTo>
                    <a:pt x="7332" y="4583"/>
                  </a:lnTo>
                  <a:lnTo>
                    <a:pt x="6892" y="5060"/>
                  </a:lnTo>
                  <a:lnTo>
                    <a:pt x="7332" y="5976"/>
                  </a:lnTo>
                  <a:lnTo>
                    <a:pt x="6892" y="6893"/>
                  </a:lnTo>
                  <a:lnTo>
                    <a:pt x="6416" y="7333"/>
                  </a:lnTo>
                  <a:lnTo>
                    <a:pt x="6416" y="8249"/>
                  </a:lnTo>
                  <a:lnTo>
                    <a:pt x="5976" y="8726"/>
                  </a:lnTo>
                  <a:lnTo>
                    <a:pt x="5499" y="9642"/>
                  </a:lnTo>
                  <a:lnTo>
                    <a:pt x="5059" y="10082"/>
                  </a:lnTo>
                  <a:lnTo>
                    <a:pt x="4583" y="10559"/>
                  </a:lnTo>
                  <a:lnTo>
                    <a:pt x="4583" y="10999"/>
                  </a:lnTo>
                  <a:lnTo>
                    <a:pt x="4143" y="11915"/>
                  </a:lnTo>
                  <a:lnTo>
                    <a:pt x="3666" y="12832"/>
                  </a:lnTo>
                  <a:lnTo>
                    <a:pt x="2310" y="12832"/>
                  </a:lnTo>
                  <a:lnTo>
                    <a:pt x="1833" y="13308"/>
                  </a:lnTo>
                  <a:lnTo>
                    <a:pt x="1833" y="13748"/>
                  </a:lnTo>
                  <a:lnTo>
                    <a:pt x="1833" y="14225"/>
                  </a:lnTo>
                  <a:lnTo>
                    <a:pt x="1833" y="14665"/>
                  </a:lnTo>
                  <a:lnTo>
                    <a:pt x="1393" y="15581"/>
                  </a:lnTo>
                  <a:lnTo>
                    <a:pt x="917" y="16058"/>
                  </a:lnTo>
                  <a:lnTo>
                    <a:pt x="917" y="16498"/>
                  </a:lnTo>
                  <a:lnTo>
                    <a:pt x="917" y="16974"/>
                  </a:lnTo>
                  <a:lnTo>
                    <a:pt x="1833" y="16974"/>
                  </a:lnTo>
                  <a:lnTo>
                    <a:pt x="2310" y="17414"/>
                  </a:lnTo>
                  <a:lnTo>
                    <a:pt x="2750" y="17414"/>
                  </a:lnTo>
                  <a:lnTo>
                    <a:pt x="3226" y="18331"/>
                  </a:lnTo>
                  <a:lnTo>
                    <a:pt x="3226" y="18807"/>
                  </a:lnTo>
                  <a:lnTo>
                    <a:pt x="2750" y="19247"/>
                  </a:lnTo>
                  <a:lnTo>
                    <a:pt x="2310" y="19724"/>
                  </a:lnTo>
                  <a:lnTo>
                    <a:pt x="2310" y="20164"/>
                  </a:lnTo>
                  <a:lnTo>
                    <a:pt x="1833" y="20640"/>
                  </a:lnTo>
                  <a:lnTo>
                    <a:pt x="2310" y="21080"/>
                  </a:lnTo>
                  <a:lnTo>
                    <a:pt x="1833" y="22473"/>
                  </a:lnTo>
                  <a:lnTo>
                    <a:pt x="1833" y="22913"/>
                  </a:lnTo>
                  <a:lnTo>
                    <a:pt x="1393" y="22913"/>
                  </a:lnTo>
                  <a:lnTo>
                    <a:pt x="917" y="23390"/>
                  </a:lnTo>
                  <a:lnTo>
                    <a:pt x="917" y="23830"/>
                  </a:lnTo>
                  <a:lnTo>
                    <a:pt x="477" y="24746"/>
                  </a:lnTo>
                  <a:lnTo>
                    <a:pt x="0" y="25223"/>
                  </a:lnTo>
                  <a:lnTo>
                    <a:pt x="0" y="25663"/>
                  </a:lnTo>
                  <a:lnTo>
                    <a:pt x="917" y="25663"/>
                  </a:lnTo>
                  <a:lnTo>
                    <a:pt x="1393" y="25223"/>
                  </a:lnTo>
                  <a:lnTo>
                    <a:pt x="2310" y="25663"/>
                  </a:lnTo>
                  <a:lnTo>
                    <a:pt x="2310" y="26139"/>
                  </a:lnTo>
                  <a:lnTo>
                    <a:pt x="3226" y="26139"/>
                  </a:lnTo>
                  <a:lnTo>
                    <a:pt x="3666" y="26579"/>
                  </a:lnTo>
                  <a:lnTo>
                    <a:pt x="4583" y="27056"/>
                  </a:lnTo>
                  <a:lnTo>
                    <a:pt x="5059" y="27496"/>
                  </a:lnTo>
                  <a:lnTo>
                    <a:pt x="5499" y="27056"/>
                  </a:lnTo>
                  <a:lnTo>
                    <a:pt x="5499" y="27496"/>
                  </a:lnTo>
                  <a:lnTo>
                    <a:pt x="5976" y="27496"/>
                  </a:lnTo>
                  <a:lnTo>
                    <a:pt x="7332" y="27056"/>
                  </a:lnTo>
                  <a:lnTo>
                    <a:pt x="6892" y="25663"/>
                  </a:lnTo>
                  <a:lnTo>
                    <a:pt x="6892" y="24746"/>
                  </a:lnTo>
                  <a:lnTo>
                    <a:pt x="7332" y="24306"/>
                  </a:lnTo>
                  <a:lnTo>
                    <a:pt x="7332" y="23830"/>
                  </a:lnTo>
                  <a:lnTo>
                    <a:pt x="7809" y="23830"/>
                  </a:lnTo>
                  <a:lnTo>
                    <a:pt x="7809" y="23390"/>
                  </a:lnTo>
                  <a:lnTo>
                    <a:pt x="8725" y="23390"/>
                  </a:lnTo>
                  <a:lnTo>
                    <a:pt x="9165" y="22913"/>
                  </a:lnTo>
                  <a:lnTo>
                    <a:pt x="9642" y="22473"/>
                  </a:lnTo>
                  <a:lnTo>
                    <a:pt x="9642" y="21997"/>
                  </a:lnTo>
                  <a:lnTo>
                    <a:pt x="9642" y="21557"/>
                  </a:lnTo>
                  <a:lnTo>
                    <a:pt x="9165" y="21557"/>
                  </a:lnTo>
                  <a:lnTo>
                    <a:pt x="8725" y="21080"/>
                  </a:lnTo>
                  <a:lnTo>
                    <a:pt x="9165" y="20640"/>
                  </a:lnTo>
                  <a:lnTo>
                    <a:pt x="9165" y="20164"/>
                  </a:lnTo>
                  <a:lnTo>
                    <a:pt x="9642" y="19724"/>
                  </a:lnTo>
                  <a:lnTo>
                    <a:pt x="10082" y="19724"/>
                  </a:lnTo>
                  <a:lnTo>
                    <a:pt x="10082" y="19247"/>
                  </a:lnTo>
                  <a:lnTo>
                    <a:pt x="10558" y="18807"/>
                  </a:lnTo>
                  <a:lnTo>
                    <a:pt x="10998" y="18331"/>
                  </a:lnTo>
                  <a:lnTo>
                    <a:pt x="10998" y="17891"/>
                  </a:lnTo>
                  <a:lnTo>
                    <a:pt x="10998" y="17414"/>
                  </a:lnTo>
                  <a:lnTo>
                    <a:pt x="10558" y="16974"/>
                  </a:lnTo>
                  <a:lnTo>
                    <a:pt x="10558" y="16058"/>
                  </a:lnTo>
                  <a:lnTo>
                    <a:pt x="10082" y="15581"/>
                  </a:lnTo>
                  <a:lnTo>
                    <a:pt x="10082" y="15141"/>
                  </a:lnTo>
                  <a:lnTo>
                    <a:pt x="10082" y="14665"/>
                  </a:lnTo>
                  <a:lnTo>
                    <a:pt x="11475" y="15141"/>
                  </a:lnTo>
                  <a:lnTo>
                    <a:pt x="11915" y="15141"/>
                  </a:lnTo>
                  <a:lnTo>
                    <a:pt x="11915" y="14665"/>
                  </a:lnTo>
                  <a:lnTo>
                    <a:pt x="12391" y="14225"/>
                  </a:lnTo>
                  <a:lnTo>
                    <a:pt x="11915" y="13748"/>
                  </a:lnTo>
                  <a:lnTo>
                    <a:pt x="12831" y="12392"/>
                  </a:lnTo>
                  <a:lnTo>
                    <a:pt x="12831" y="11915"/>
                  </a:lnTo>
                  <a:lnTo>
                    <a:pt x="14224" y="11915"/>
                  </a:lnTo>
                  <a:lnTo>
                    <a:pt x="13748" y="11475"/>
                  </a:lnTo>
                  <a:lnTo>
                    <a:pt x="13748" y="10999"/>
                  </a:lnTo>
                  <a:lnTo>
                    <a:pt x="13748" y="10559"/>
                  </a:lnTo>
                  <a:lnTo>
                    <a:pt x="13748" y="10082"/>
                  </a:lnTo>
                  <a:lnTo>
                    <a:pt x="14224" y="9642"/>
                  </a:lnTo>
                  <a:lnTo>
                    <a:pt x="14224" y="9166"/>
                  </a:lnTo>
                  <a:lnTo>
                    <a:pt x="14664" y="8726"/>
                  </a:lnTo>
                  <a:lnTo>
                    <a:pt x="14664" y="8249"/>
                  </a:lnTo>
                  <a:lnTo>
                    <a:pt x="15141" y="7809"/>
                  </a:lnTo>
                  <a:lnTo>
                    <a:pt x="15141" y="7333"/>
                  </a:lnTo>
                  <a:lnTo>
                    <a:pt x="15581" y="7333"/>
                  </a:lnTo>
                  <a:lnTo>
                    <a:pt x="15581" y="6893"/>
                  </a:lnTo>
                  <a:lnTo>
                    <a:pt x="16497" y="6893"/>
                  </a:lnTo>
                  <a:lnTo>
                    <a:pt x="16497" y="6416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890" y="5976"/>
                  </a:lnTo>
                  <a:lnTo>
                    <a:pt x="17890" y="5500"/>
                  </a:lnTo>
                  <a:lnTo>
                    <a:pt x="17414" y="5060"/>
                  </a:lnTo>
                  <a:lnTo>
                    <a:pt x="16974" y="5060"/>
                  </a:lnTo>
                  <a:lnTo>
                    <a:pt x="16974" y="4583"/>
                  </a:lnTo>
                  <a:lnTo>
                    <a:pt x="16974" y="4143"/>
                  </a:lnTo>
                  <a:lnTo>
                    <a:pt x="17414" y="3667"/>
                  </a:lnTo>
                  <a:lnTo>
                    <a:pt x="16974" y="2750"/>
                  </a:lnTo>
                  <a:lnTo>
                    <a:pt x="16497" y="3227"/>
                  </a:lnTo>
                  <a:lnTo>
                    <a:pt x="16057" y="3227"/>
                  </a:lnTo>
                  <a:lnTo>
                    <a:pt x="15581" y="2750"/>
                  </a:lnTo>
                  <a:lnTo>
                    <a:pt x="14664" y="2750"/>
                  </a:lnTo>
                  <a:lnTo>
                    <a:pt x="14664" y="3227"/>
                  </a:lnTo>
                  <a:lnTo>
                    <a:pt x="14224" y="2750"/>
                  </a:lnTo>
                  <a:lnTo>
                    <a:pt x="13748" y="2310"/>
                  </a:lnTo>
                  <a:lnTo>
                    <a:pt x="13308" y="2310"/>
                  </a:lnTo>
                  <a:lnTo>
                    <a:pt x="12831" y="1834"/>
                  </a:lnTo>
                  <a:lnTo>
                    <a:pt x="11475" y="1834"/>
                  </a:lnTo>
                  <a:lnTo>
                    <a:pt x="11475" y="1394"/>
                  </a:lnTo>
                  <a:lnTo>
                    <a:pt x="10998" y="917"/>
                  </a:lnTo>
                  <a:lnTo>
                    <a:pt x="10998" y="477"/>
                  </a:lnTo>
                  <a:lnTo>
                    <a:pt x="10558" y="477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1867450" y="4820650"/>
              <a:ext cx="114575" cy="68750"/>
            </a:xfrm>
            <a:custGeom>
              <a:avLst/>
              <a:gdLst/>
              <a:ahLst/>
              <a:cxnLst/>
              <a:rect l="l" t="t" r="r" b="b"/>
              <a:pathLst>
                <a:path w="4583" h="2750" extrusionOk="0">
                  <a:moveTo>
                    <a:pt x="2310" y="0"/>
                  </a:moveTo>
                  <a:lnTo>
                    <a:pt x="1833" y="477"/>
                  </a:lnTo>
                  <a:lnTo>
                    <a:pt x="2310" y="917"/>
                  </a:lnTo>
                  <a:lnTo>
                    <a:pt x="0" y="917"/>
                  </a:lnTo>
                  <a:lnTo>
                    <a:pt x="0" y="1393"/>
                  </a:lnTo>
                  <a:lnTo>
                    <a:pt x="1833" y="1393"/>
                  </a:lnTo>
                  <a:lnTo>
                    <a:pt x="2310" y="2310"/>
                  </a:lnTo>
                  <a:lnTo>
                    <a:pt x="2750" y="2310"/>
                  </a:lnTo>
                  <a:lnTo>
                    <a:pt x="2750" y="2750"/>
                  </a:lnTo>
                  <a:lnTo>
                    <a:pt x="3226" y="275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4143" y="1833"/>
                  </a:lnTo>
                  <a:lnTo>
                    <a:pt x="4583" y="917"/>
                  </a:lnTo>
                  <a:lnTo>
                    <a:pt x="4143" y="1393"/>
                  </a:lnTo>
                  <a:lnTo>
                    <a:pt x="3666" y="1393"/>
                  </a:lnTo>
                  <a:lnTo>
                    <a:pt x="3226" y="917"/>
                  </a:lnTo>
                  <a:lnTo>
                    <a:pt x="3226" y="477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2027825" y="4809650"/>
              <a:ext cx="57775" cy="33925"/>
            </a:xfrm>
            <a:custGeom>
              <a:avLst/>
              <a:gdLst/>
              <a:ahLst/>
              <a:cxnLst/>
              <a:rect l="l" t="t" r="r" b="b"/>
              <a:pathLst>
                <a:path w="2311" h="1357" extrusionOk="0">
                  <a:moveTo>
                    <a:pt x="1" y="0"/>
                  </a:moveTo>
                  <a:lnTo>
                    <a:pt x="1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1834" y="1357"/>
                  </a:lnTo>
                  <a:lnTo>
                    <a:pt x="2310" y="1357"/>
                  </a:lnTo>
                  <a:lnTo>
                    <a:pt x="2310" y="917"/>
                  </a:lnTo>
                  <a:lnTo>
                    <a:pt x="1834" y="440"/>
                  </a:lnTo>
                  <a:lnTo>
                    <a:pt x="91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1718975" y="490130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917" y="91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1569575" y="352652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2440250" y="43743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1398200" y="3343225"/>
              <a:ext cx="1179550" cy="1156675"/>
            </a:xfrm>
            <a:custGeom>
              <a:avLst/>
              <a:gdLst/>
              <a:ahLst/>
              <a:cxnLst/>
              <a:rect l="l" t="t" r="r" b="b"/>
              <a:pathLst>
                <a:path w="47182" h="46267" extrusionOk="0">
                  <a:moveTo>
                    <a:pt x="28412" y="1"/>
                  </a:moveTo>
                  <a:lnTo>
                    <a:pt x="27935" y="441"/>
                  </a:lnTo>
                  <a:lnTo>
                    <a:pt x="26579" y="441"/>
                  </a:lnTo>
                  <a:lnTo>
                    <a:pt x="26102" y="917"/>
                  </a:lnTo>
                  <a:lnTo>
                    <a:pt x="26102" y="1357"/>
                  </a:lnTo>
                  <a:lnTo>
                    <a:pt x="26102" y="1834"/>
                  </a:lnTo>
                  <a:lnTo>
                    <a:pt x="25662" y="2274"/>
                  </a:lnTo>
                  <a:lnTo>
                    <a:pt x="25662" y="2750"/>
                  </a:lnTo>
                  <a:lnTo>
                    <a:pt x="25662" y="3667"/>
                  </a:lnTo>
                  <a:lnTo>
                    <a:pt x="25662" y="4583"/>
                  </a:lnTo>
                  <a:lnTo>
                    <a:pt x="24746" y="4583"/>
                  </a:lnTo>
                  <a:lnTo>
                    <a:pt x="24269" y="5023"/>
                  </a:lnTo>
                  <a:lnTo>
                    <a:pt x="23829" y="5023"/>
                  </a:lnTo>
                  <a:lnTo>
                    <a:pt x="22913" y="5500"/>
                  </a:lnTo>
                  <a:lnTo>
                    <a:pt x="21996" y="5940"/>
                  </a:lnTo>
                  <a:lnTo>
                    <a:pt x="21080" y="5940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21520" y="6856"/>
                  </a:lnTo>
                  <a:lnTo>
                    <a:pt x="21996" y="7333"/>
                  </a:lnTo>
                  <a:lnTo>
                    <a:pt x="21520" y="7773"/>
                  </a:lnTo>
                  <a:lnTo>
                    <a:pt x="21520" y="8249"/>
                  </a:lnTo>
                  <a:lnTo>
                    <a:pt x="20603" y="7773"/>
                  </a:lnTo>
                  <a:lnTo>
                    <a:pt x="18770" y="7773"/>
                  </a:lnTo>
                  <a:lnTo>
                    <a:pt x="18770" y="7333"/>
                  </a:lnTo>
                  <a:lnTo>
                    <a:pt x="17414" y="7333"/>
                  </a:lnTo>
                  <a:lnTo>
                    <a:pt x="16497" y="6856"/>
                  </a:lnTo>
                  <a:lnTo>
                    <a:pt x="15581" y="6416"/>
                  </a:lnTo>
                  <a:lnTo>
                    <a:pt x="15581" y="6856"/>
                  </a:lnTo>
                  <a:lnTo>
                    <a:pt x="14664" y="6416"/>
                  </a:lnTo>
                  <a:lnTo>
                    <a:pt x="15104" y="5940"/>
                  </a:lnTo>
                  <a:lnTo>
                    <a:pt x="14664" y="5500"/>
                  </a:lnTo>
                  <a:lnTo>
                    <a:pt x="14664" y="5023"/>
                  </a:lnTo>
                  <a:lnTo>
                    <a:pt x="15104" y="4583"/>
                  </a:lnTo>
                  <a:lnTo>
                    <a:pt x="14188" y="4583"/>
                  </a:lnTo>
                  <a:lnTo>
                    <a:pt x="13271" y="4107"/>
                  </a:lnTo>
                  <a:lnTo>
                    <a:pt x="12831" y="4107"/>
                  </a:lnTo>
                  <a:lnTo>
                    <a:pt x="12831" y="4583"/>
                  </a:lnTo>
                  <a:lnTo>
                    <a:pt x="12355" y="5500"/>
                  </a:lnTo>
                  <a:lnTo>
                    <a:pt x="12355" y="6416"/>
                  </a:lnTo>
                  <a:lnTo>
                    <a:pt x="12355" y="6856"/>
                  </a:lnTo>
                  <a:lnTo>
                    <a:pt x="13271" y="7773"/>
                  </a:lnTo>
                  <a:lnTo>
                    <a:pt x="12831" y="8249"/>
                  </a:lnTo>
                  <a:lnTo>
                    <a:pt x="12831" y="8689"/>
                  </a:lnTo>
                  <a:lnTo>
                    <a:pt x="12831" y="9166"/>
                  </a:lnTo>
                  <a:lnTo>
                    <a:pt x="13271" y="9606"/>
                  </a:lnTo>
                  <a:lnTo>
                    <a:pt x="13271" y="10083"/>
                  </a:lnTo>
                  <a:lnTo>
                    <a:pt x="12355" y="10083"/>
                  </a:lnTo>
                  <a:lnTo>
                    <a:pt x="11915" y="9606"/>
                  </a:lnTo>
                  <a:lnTo>
                    <a:pt x="10998" y="9606"/>
                  </a:lnTo>
                  <a:lnTo>
                    <a:pt x="11438" y="9166"/>
                  </a:lnTo>
                  <a:lnTo>
                    <a:pt x="10522" y="9166"/>
                  </a:lnTo>
                  <a:lnTo>
                    <a:pt x="9165" y="9606"/>
                  </a:lnTo>
                  <a:lnTo>
                    <a:pt x="8689" y="9166"/>
                  </a:lnTo>
                  <a:lnTo>
                    <a:pt x="8689" y="9606"/>
                  </a:lnTo>
                  <a:lnTo>
                    <a:pt x="7772" y="9606"/>
                  </a:lnTo>
                  <a:lnTo>
                    <a:pt x="7772" y="9166"/>
                  </a:lnTo>
                  <a:lnTo>
                    <a:pt x="7772" y="8249"/>
                  </a:lnTo>
                  <a:lnTo>
                    <a:pt x="6856" y="8249"/>
                  </a:lnTo>
                  <a:lnTo>
                    <a:pt x="6856" y="7773"/>
                  </a:lnTo>
                  <a:lnTo>
                    <a:pt x="5939" y="7333"/>
                  </a:lnTo>
                  <a:lnTo>
                    <a:pt x="5499" y="7773"/>
                  </a:lnTo>
                  <a:lnTo>
                    <a:pt x="5499" y="8249"/>
                  </a:lnTo>
                  <a:lnTo>
                    <a:pt x="4583" y="8249"/>
                  </a:lnTo>
                  <a:lnTo>
                    <a:pt x="4106" y="7773"/>
                  </a:lnTo>
                  <a:lnTo>
                    <a:pt x="2750" y="7773"/>
                  </a:lnTo>
                  <a:lnTo>
                    <a:pt x="2273" y="7333"/>
                  </a:lnTo>
                  <a:lnTo>
                    <a:pt x="1833" y="8249"/>
                  </a:lnTo>
                  <a:lnTo>
                    <a:pt x="440" y="8249"/>
                  </a:lnTo>
                  <a:lnTo>
                    <a:pt x="440" y="8689"/>
                  </a:lnTo>
                  <a:lnTo>
                    <a:pt x="1833" y="8689"/>
                  </a:lnTo>
                  <a:lnTo>
                    <a:pt x="1833" y="9166"/>
                  </a:lnTo>
                  <a:lnTo>
                    <a:pt x="1833" y="9606"/>
                  </a:lnTo>
                  <a:lnTo>
                    <a:pt x="1357" y="9606"/>
                  </a:lnTo>
                  <a:lnTo>
                    <a:pt x="1357" y="10083"/>
                  </a:lnTo>
                  <a:lnTo>
                    <a:pt x="440" y="10083"/>
                  </a:lnTo>
                  <a:lnTo>
                    <a:pt x="0" y="10522"/>
                  </a:lnTo>
                  <a:lnTo>
                    <a:pt x="440" y="10522"/>
                  </a:lnTo>
                  <a:lnTo>
                    <a:pt x="917" y="10999"/>
                  </a:lnTo>
                  <a:lnTo>
                    <a:pt x="1833" y="11916"/>
                  </a:lnTo>
                  <a:lnTo>
                    <a:pt x="1833" y="11439"/>
                  </a:lnTo>
                  <a:lnTo>
                    <a:pt x="2750" y="11916"/>
                  </a:lnTo>
                  <a:lnTo>
                    <a:pt x="2750" y="11439"/>
                  </a:lnTo>
                  <a:lnTo>
                    <a:pt x="3190" y="11439"/>
                  </a:lnTo>
                  <a:lnTo>
                    <a:pt x="3190" y="11916"/>
                  </a:lnTo>
                  <a:lnTo>
                    <a:pt x="4106" y="12832"/>
                  </a:lnTo>
                  <a:lnTo>
                    <a:pt x="4583" y="12832"/>
                  </a:lnTo>
                  <a:lnTo>
                    <a:pt x="4583" y="13272"/>
                  </a:lnTo>
                  <a:lnTo>
                    <a:pt x="5023" y="13272"/>
                  </a:lnTo>
                  <a:lnTo>
                    <a:pt x="5023" y="13749"/>
                  </a:lnTo>
                  <a:lnTo>
                    <a:pt x="5023" y="14188"/>
                  </a:lnTo>
                  <a:lnTo>
                    <a:pt x="7332" y="14188"/>
                  </a:lnTo>
                  <a:lnTo>
                    <a:pt x="6856" y="14665"/>
                  </a:lnTo>
                  <a:lnTo>
                    <a:pt x="7332" y="14665"/>
                  </a:lnTo>
                  <a:lnTo>
                    <a:pt x="7772" y="15105"/>
                  </a:lnTo>
                  <a:lnTo>
                    <a:pt x="7332" y="16021"/>
                  </a:lnTo>
                  <a:lnTo>
                    <a:pt x="7772" y="16021"/>
                  </a:lnTo>
                  <a:lnTo>
                    <a:pt x="8249" y="16498"/>
                  </a:lnTo>
                  <a:lnTo>
                    <a:pt x="8249" y="16938"/>
                  </a:lnTo>
                  <a:lnTo>
                    <a:pt x="8689" y="16938"/>
                  </a:lnTo>
                  <a:lnTo>
                    <a:pt x="8689" y="17415"/>
                  </a:lnTo>
                  <a:lnTo>
                    <a:pt x="7772" y="18331"/>
                  </a:lnTo>
                  <a:lnTo>
                    <a:pt x="8249" y="18771"/>
                  </a:lnTo>
                  <a:lnTo>
                    <a:pt x="8689" y="19687"/>
                  </a:lnTo>
                  <a:lnTo>
                    <a:pt x="9165" y="19687"/>
                  </a:lnTo>
                  <a:lnTo>
                    <a:pt x="9165" y="20604"/>
                  </a:lnTo>
                  <a:lnTo>
                    <a:pt x="9605" y="21081"/>
                  </a:lnTo>
                  <a:lnTo>
                    <a:pt x="9605" y="21521"/>
                  </a:lnTo>
                  <a:lnTo>
                    <a:pt x="10522" y="21997"/>
                  </a:lnTo>
                  <a:lnTo>
                    <a:pt x="10998" y="21521"/>
                  </a:lnTo>
                  <a:lnTo>
                    <a:pt x="11438" y="21997"/>
                  </a:lnTo>
                  <a:lnTo>
                    <a:pt x="11438" y="22437"/>
                  </a:lnTo>
                  <a:lnTo>
                    <a:pt x="10998" y="22914"/>
                  </a:lnTo>
                  <a:lnTo>
                    <a:pt x="11438" y="22914"/>
                  </a:lnTo>
                  <a:lnTo>
                    <a:pt x="10998" y="23830"/>
                  </a:lnTo>
                  <a:lnTo>
                    <a:pt x="10998" y="24747"/>
                  </a:lnTo>
                  <a:lnTo>
                    <a:pt x="10998" y="25187"/>
                  </a:lnTo>
                  <a:lnTo>
                    <a:pt x="10522" y="25663"/>
                  </a:lnTo>
                  <a:lnTo>
                    <a:pt x="10522" y="26103"/>
                  </a:lnTo>
                  <a:lnTo>
                    <a:pt x="10998" y="26103"/>
                  </a:lnTo>
                  <a:lnTo>
                    <a:pt x="10998" y="26580"/>
                  </a:lnTo>
                  <a:lnTo>
                    <a:pt x="10998" y="27020"/>
                  </a:lnTo>
                  <a:lnTo>
                    <a:pt x="11438" y="27496"/>
                  </a:lnTo>
                  <a:lnTo>
                    <a:pt x="11438" y="27936"/>
                  </a:lnTo>
                  <a:lnTo>
                    <a:pt x="11915" y="28853"/>
                  </a:lnTo>
                  <a:lnTo>
                    <a:pt x="11915" y="29329"/>
                  </a:lnTo>
                  <a:lnTo>
                    <a:pt x="11438" y="28853"/>
                  </a:lnTo>
                  <a:lnTo>
                    <a:pt x="10998" y="28413"/>
                  </a:lnTo>
                  <a:lnTo>
                    <a:pt x="10998" y="27936"/>
                  </a:lnTo>
                  <a:lnTo>
                    <a:pt x="10522" y="27496"/>
                  </a:lnTo>
                  <a:lnTo>
                    <a:pt x="10522" y="27020"/>
                  </a:lnTo>
                  <a:lnTo>
                    <a:pt x="10082" y="26580"/>
                  </a:lnTo>
                  <a:lnTo>
                    <a:pt x="10082" y="26103"/>
                  </a:lnTo>
                  <a:lnTo>
                    <a:pt x="9605" y="26580"/>
                  </a:lnTo>
                  <a:lnTo>
                    <a:pt x="9605" y="27936"/>
                  </a:lnTo>
                  <a:lnTo>
                    <a:pt x="9605" y="28413"/>
                  </a:lnTo>
                  <a:lnTo>
                    <a:pt x="9165" y="29329"/>
                  </a:lnTo>
                  <a:lnTo>
                    <a:pt x="9165" y="30246"/>
                  </a:lnTo>
                  <a:lnTo>
                    <a:pt x="8689" y="30246"/>
                  </a:lnTo>
                  <a:lnTo>
                    <a:pt x="9605" y="30686"/>
                  </a:lnTo>
                  <a:lnTo>
                    <a:pt x="9605" y="31162"/>
                  </a:lnTo>
                  <a:lnTo>
                    <a:pt x="8249" y="31162"/>
                  </a:lnTo>
                  <a:lnTo>
                    <a:pt x="8249" y="31602"/>
                  </a:lnTo>
                  <a:lnTo>
                    <a:pt x="8689" y="32079"/>
                  </a:lnTo>
                  <a:lnTo>
                    <a:pt x="7772" y="32519"/>
                  </a:lnTo>
                  <a:lnTo>
                    <a:pt x="8249" y="32995"/>
                  </a:lnTo>
                  <a:lnTo>
                    <a:pt x="7772" y="32995"/>
                  </a:lnTo>
                  <a:lnTo>
                    <a:pt x="7772" y="34352"/>
                  </a:lnTo>
                  <a:lnTo>
                    <a:pt x="7332" y="34352"/>
                  </a:lnTo>
                  <a:lnTo>
                    <a:pt x="6856" y="34828"/>
                  </a:lnTo>
                  <a:lnTo>
                    <a:pt x="6856" y="35268"/>
                  </a:lnTo>
                  <a:lnTo>
                    <a:pt x="5939" y="36185"/>
                  </a:lnTo>
                  <a:lnTo>
                    <a:pt x="5023" y="37101"/>
                  </a:lnTo>
                  <a:lnTo>
                    <a:pt x="5023" y="37578"/>
                  </a:lnTo>
                  <a:lnTo>
                    <a:pt x="5499" y="37578"/>
                  </a:lnTo>
                  <a:lnTo>
                    <a:pt x="5939" y="38494"/>
                  </a:lnTo>
                  <a:lnTo>
                    <a:pt x="5939" y="38934"/>
                  </a:lnTo>
                  <a:lnTo>
                    <a:pt x="5939" y="39411"/>
                  </a:lnTo>
                  <a:lnTo>
                    <a:pt x="6416" y="39411"/>
                  </a:lnTo>
                  <a:lnTo>
                    <a:pt x="6856" y="38934"/>
                  </a:lnTo>
                  <a:lnTo>
                    <a:pt x="6856" y="39411"/>
                  </a:lnTo>
                  <a:lnTo>
                    <a:pt x="7772" y="39851"/>
                  </a:lnTo>
                  <a:lnTo>
                    <a:pt x="8689" y="39851"/>
                  </a:lnTo>
                  <a:lnTo>
                    <a:pt x="9165" y="40767"/>
                  </a:lnTo>
                  <a:lnTo>
                    <a:pt x="10082" y="40767"/>
                  </a:lnTo>
                  <a:lnTo>
                    <a:pt x="10522" y="41244"/>
                  </a:lnTo>
                  <a:lnTo>
                    <a:pt x="10998" y="41684"/>
                  </a:lnTo>
                  <a:lnTo>
                    <a:pt x="11438" y="42160"/>
                  </a:lnTo>
                  <a:lnTo>
                    <a:pt x="12355" y="42160"/>
                  </a:lnTo>
                  <a:lnTo>
                    <a:pt x="13271" y="42600"/>
                  </a:lnTo>
                  <a:lnTo>
                    <a:pt x="13748" y="42600"/>
                  </a:lnTo>
                  <a:lnTo>
                    <a:pt x="13748" y="43077"/>
                  </a:lnTo>
                  <a:lnTo>
                    <a:pt x="14664" y="43077"/>
                  </a:lnTo>
                  <a:lnTo>
                    <a:pt x="16021" y="42600"/>
                  </a:lnTo>
                  <a:lnTo>
                    <a:pt x="16497" y="43077"/>
                  </a:lnTo>
                  <a:lnTo>
                    <a:pt x="16937" y="43517"/>
                  </a:lnTo>
                  <a:lnTo>
                    <a:pt x="16937" y="44433"/>
                  </a:lnTo>
                  <a:lnTo>
                    <a:pt x="17414" y="44910"/>
                  </a:lnTo>
                  <a:lnTo>
                    <a:pt x="18330" y="44910"/>
                  </a:lnTo>
                  <a:lnTo>
                    <a:pt x="18330" y="44433"/>
                  </a:lnTo>
                  <a:lnTo>
                    <a:pt x="18770" y="44433"/>
                  </a:lnTo>
                  <a:lnTo>
                    <a:pt x="19247" y="43993"/>
                  </a:lnTo>
                  <a:lnTo>
                    <a:pt x="19687" y="43993"/>
                  </a:lnTo>
                  <a:lnTo>
                    <a:pt x="20163" y="44433"/>
                  </a:lnTo>
                  <a:lnTo>
                    <a:pt x="20163" y="45350"/>
                  </a:lnTo>
                  <a:lnTo>
                    <a:pt x="20163" y="45826"/>
                  </a:lnTo>
                  <a:lnTo>
                    <a:pt x="21080" y="45350"/>
                  </a:lnTo>
                  <a:lnTo>
                    <a:pt x="21996" y="45826"/>
                  </a:lnTo>
                  <a:lnTo>
                    <a:pt x="23353" y="45826"/>
                  </a:lnTo>
                  <a:lnTo>
                    <a:pt x="23829" y="46266"/>
                  </a:lnTo>
                  <a:lnTo>
                    <a:pt x="24269" y="45826"/>
                  </a:lnTo>
                  <a:lnTo>
                    <a:pt x="24269" y="45350"/>
                  </a:lnTo>
                  <a:lnTo>
                    <a:pt x="23829" y="45350"/>
                  </a:lnTo>
                  <a:lnTo>
                    <a:pt x="23829" y="44910"/>
                  </a:lnTo>
                  <a:lnTo>
                    <a:pt x="24269" y="44433"/>
                  </a:lnTo>
                  <a:lnTo>
                    <a:pt x="23829" y="43993"/>
                  </a:lnTo>
                  <a:lnTo>
                    <a:pt x="24269" y="43077"/>
                  </a:lnTo>
                  <a:lnTo>
                    <a:pt x="23829" y="42600"/>
                  </a:lnTo>
                  <a:lnTo>
                    <a:pt x="24269" y="41684"/>
                  </a:lnTo>
                  <a:lnTo>
                    <a:pt x="25186" y="41684"/>
                  </a:lnTo>
                  <a:lnTo>
                    <a:pt x="25662" y="41244"/>
                  </a:lnTo>
                  <a:lnTo>
                    <a:pt x="27019" y="41244"/>
                  </a:lnTo>
                  <a:lnTo>
                    <a:pt x="27495" y="40767"/>
                  </a:lnTo>
                  <a:lnTo>
                    <a:pt x="27935" y="40327"/>
                  </a:lnTo>
                  <a:lnTo>
                    <a:pt x="28412" y="40327"/>
                  </a:lnTo>
                  <a:lnTo>
                    <a:pt x="28852" y="40767"/>
                  </a:lnTo>
                  <a:lnTo>
                    <a:pt x="29328" y="41244"/>
                  </a:lnTo>
                  <a:lnTo>
                    <a:pt x="29768" y="40767"/>
                  </a:lnTo>
                  <a:lnTo>
                    <a:pt x="30685" y="40767"/>
                  </a:lnTo>
                  <a:lnTo>
                    <a:pt x="31161" y="41684"/>
                  </a:lnTo>
                  <a:lnTo>
                    <a:pt x="31601" y="41244"/>
                  </a:lnTo>
                  <a:lnTo>
                    <a:pt x="32078" y="41244"/>
                  </a:lnTo>
                  <a:lnTo>
                    <a:pt x="32518" y="40767"/>
                  </a:lnTo>
                  <a:lnTo>
                    <a:pt x="32994" y="40767"/>
                  </a:lnTo>
                  <a:lnTo>
                    <a:pt x="32994" y="41244"/>
                  </a:lnTo>
                  <a:lnTo>
                    <a:pt x="32994" y="41684"/>
                  </a:lnTo>
                  <a:lnTo>
                    <a:pt x="33911" y="41684"/>
                  </a:lnTo>
                  <a:lnTo>
                    <a:pt x="33911" y="42160"/>
                  </a:lnTo>
                  <a:lnTo>
                    <a:pt x="33911" y="42600"/>
                  </a:lnTo>
                  <a:lnTo>
                    <a:pt x="34351" y="42160"/>
                  </a:lnTo>
                  <a:lnTo>
                    <a:pt x="34827" y="42600"/>
                  </a:lnTo>
                  <a:lnTo>
                    <a:pt x="35267" y="43077"/>
                  </a:lnTo>
                  <a:lnTo>
                    <a:pt x="35744" y="43517"/>
                  </a:lnTo>
                  <a:lnTo>
                    <a:pt x="36184" y="43993"/>
                  </a:lnTo>
                  <a:lnTo>
                    <a:pt x="38493" y="43993"/>
                  </a:lnTo>
                  <a:lnTo>
                    <a:pt x="38933" y="43517"/>
                  </a:lnTo>
                  <a:lnTo>
                    <a:pt x="38933" y="42600"/>
                  </a:lnTo>
                  <a:lnTo>
                    <a:pt x="38933" y="42160"/>
                  </a:lnTo>
                  <a:lnTo>
                    <a:pt x="40326" y="42160"/>
                  </a:lnTo>
                  <a:lnTo>
                    <a:pt x="40326" y="41684"/>
                  </a:lnTo>
                  <a:lnTo>
                    <a:pt x="41243" y="41684"/>
                  </a:lnTo>
                  <a:lnTo>
                    <a:pt x="41243" y="42160"/>
                  </a:lnTo>
                  <a:lnTo>
                    <a:pt x="42159" y="41244"/>
                  </a:lnTo>
                  <a:lnTo>
                    <a:pt x="42599" y="40327"/>
                  </a:lnTo>
                  <a:lnTo>
                    <a:pt x="42599" y="39851"/>
                  </a:lnTo>
                  <a:lnTo>
                    <a:pt x="43076" y="39411"/>
                  </a:lnTo>
                  <a:lnTo>
                    <a:pt x="42599" y="38934"/>
                  </a:lnTo>
                  <a:lnTo>
                    <a:pt x="41683" y="38934"/>
                  </a:lnTo>
                  <a:lnTo>
                    <a:pt x="41243" y="39411"/>
                  </a:lnTo>
                  <a:lnTo>
                    <a:pt x="41243" y="38934"/>
                  </a:lnTo>
                  <a:lnTo>
                    <a:pt x="40766" y="38934"/>
                  </a:lnTo>
                  <a:lnTo>
                    <a:pt x="40326" y="38018"/>
                  </a:lnTo>
                  <a:lnTo>
                    <a:pt x="40326" y="37578"/>
                  </a:lnTo>
                  <a:lnTo>
                    <a:pt x="40326" y="36661"/>
                  </a:lnTo>
                  <a:lnTo>
                    <a:pt x="40326" y="36185"/>
                  </a:lnTo>
                  <a:lnTo>
                    <a:pt x="40766" y="35745"/>
                  </a:lnTo>
                  <a:lnTo>
                    <a:pt x="40766" y="35268"/>
                  </a:lnTo>
                  <a:lnTo>
                    <a:pt x="40766" y="34828"/>
                  </a:lnTo>
                  <a:lnTo>
                    <a:pt x="40326" y="34352"/>
                  </a:lnTo>
                  <a:lnTo>
                    <a:pt x="39850" y="34352"/>
                  </a:lnTo>
                  <a:lnTo>
                    <a:pt x="39410" y="33912"/>
                  </a:lnTo>
                  <a:lnTo>
                    <a:pt x="38933" y="33912"/>
                  </a:lnTo>
                  <a:lnTo>
                    <a:pt x="38933" y="33435"/>
                  </a:lnTo>
                  <a:lnTo>
                    <a:pt x="40766" y="33435"/>
                  </a:lnTo>
                  <a:lnTo>
                    <a:pt x="41243" y="32519"/>
                  </a:lnTo>
                  <a:lnTo>
                    <a:pt x="41683" y="32079"/>
                  </a:lnTo>
                  <a:lnTo>
                    <a:pt x="42159" y="31602"/>
                  </a:lnTo>
                  <a:lnTo>
                    <a:pt x="41243" y="31162"/>
                  </a:lnTo>
                  <a:lnTo>
                    <a:pt x="41243" y="30686"/>
                  </a:lnTo>
                  <a:lnTo>
                    <a:pt x="40766" y="30246"/>
                  </a:lnTo>
                  <a:lnTo>
                    <a:pt x="40766" y="29769"/>
                  </a:lnTo>
                  <a:lnTo>
                    <a:pt x="41243" y="29769"/>
                  </a:lnTo>
                  <a:lnTo>
                    <a:pt x="41243" y="29329"/>
                  </a:lnTo>
                  <a:lnTo>
                    <a:pt x="41243" y="28853"/>
                  </a:lnTo>
                  <a:lnTo>
                    <a:pt x="40766" y="28413"/>
                  </a:lnTo>
                  <a:lnTo>
                    <a:pt x="40766" y="27936"/>
                  </a:lnTo>
                  <a:lnTo>
                    <a:pt x="41243" y="27936"/>
                  </a:lnTo>
                  <a:lnTo>
                    <a:pt x="40766" y="27496"/>
                  </a:lnTo>
                  <a:lnTo>
                    <a:pt x="40766" y="27020"/>
                  </a:lnTo>
                  <a:lnTo>
                    <a:pt x="41683" y="27020"/>
                  </a:lnTo>
                  <a:lnTo>
                    <a:pt x="41683" y="26103"/>
                  </a:lnTo>
                  <a:lnTo>
                    <a:pt x="41243" y="25187"/>
                  </a:lnTo>
                  <a:lnTo>
                    <a:pt x="40766" y="25663"/>
                  </a:lnTo>
                  <a:lnTo>
                    <a:pt x="40766" y="26103"/>
                  </a:lnTo>
                  <a:lnTo>
                    <a:pt x="40326" y="26103"/>
                  </a:lnTo>
                  <a:lnTo>
                    <a:pt x="39850" y="27020"/>
                  </a:lnTo>
                  <a:lnTo>
                    <a:pt x="38933" y="27496"/>
                  </a:lnTo>
                  <a:lnTo>
                    <a:pt x="38017" y="26580"/>
                  </a:lnTo>
                  <a:lnTo>
                    <a:pt x="38493" y="25663"/>
                  </a:lnTo>
                  <a:lnTo>
                    <a:pt x="39410" y="24747"/>
                  </a:lnTo>
                  <a:lnTo>
                    <a:pt x="39410" y="24270"/>
                  </a:lnTo>
                  <a:lnTo>
                    <a:pt x="39850" y="23354"/>
                  </a:lnTo>
                  <a:lnTo>
                    <a:pt x="40766" y="23354"/>
                  </a:lnTo>
                  <a:lnTo>
                    <a:pt x="41683" y="22914"/>
                  </a:lnTo>
                  <a:lnTo>
                    <a:pt x="42159" y="21997"/>
                  </a:lnTo>
                  <a:lnTo>
                    <a:pt x="42159" y="21521"/>
                  </a:lnTo>
                  <a:lnTo>
                    <a:pt x="42599" y="21081"/>
                  </a:lnTo>
                  <a:lnTo>
                    <a:pt x="43516" y="21521"/>
                  </a:lnTo>
                  <a:lnTo>
                    <a:pt x="43992" y="21521"/>
                  </a:lnTo>
                  <a:lnTo>
                    <a:pt x="44432" y="20604"/>
                  </a:lnTo>
                  <a:lnTo>
                    <a:pt x="44909" y="21081"/>
                  </a:lnTo>
                  <a:lnTo>
                    <a:pt x="44909" y="20604"/>
                  </a:lnTo>
                  <a:lnTo>
                    <a:pt x="44909" y="20164"/>
                  </a:lnTo>
                  <a:lnTo>
                    <a:pt x="44909" y="19687"/>
                  </a:lnTo>
                  <a:lnTo>
                    <a:pt x="45349" y="19248"/>
                  </a:lnTo>
                  <a:lnTo>
                    <a:pt x="44909" y="18771"/>
                  </a:lnTo>
                  <a:lnTo>
                    <a:pt x="44909" y="17854"/>
                  </a:lnTo>
                  <a:lnTo>
                    <a:pt x="44909" y="17415"/>
                  </a:lnTo>
                  <a:lnTo>
                    <a:pt x="45349" y="16498"/>
                  </a:lnTo>
                  <a:lnTo>
                    <a:pt x="45349" y="16021"/>
                  </a:lnTo>
                  <a:lnTo>
                    <a:pt x="45825" y="15105"/>
                  </a:lnTo>
                  <a:lnTo>
                    <a:pt x="46265" y="14665"/>
                  </a:lnTo>
                  <a:lnTo>
                    <a:pt x="47182" y="13749"/>
                  </a:lnTo>
                  <a:lnTo>
                    <a:pt x="46742" y="13272"/>
                  </a:lnTo>
                  <a:lnTo>
                    <a:pt x="45825" y="13272"/>
                  </a:lnTo>
                  <a:lnTo>
                    <a:pt x="45349" y="12832"/>
                  </a:lnTo>
                  <a:lnTo>
                    <a:pt x="44432" y="12832"/>
                  </a:lnTo>
                  <a:lnTo>
                    <a:pt x="43076" y="12355"/>
                  </a:lnTo>
                  <a:lnTo>
                    <a:pt x="42599" y="11916"/>
                  </a:lnTo>
                  <a:lnTo>
                    <a:pt x="42159" y="10999"/>
                  </a:lnTo>
                  <a:lnTo>
                    <a:pt x="41683" y="10522"/>
                  </a:lnTo>
                  <a:lnTo>
                    <a:pt x="41683" y="10083"/>
                  </a:lnTo>
                  <a:lnTo>
                    <a:pt x="40326" y="10083"/>
                  </a:lnTo>
                  <a:lnTo>
                    <a:pt x="39850" y="9606"/>
                  </a:lnTo>
                  <a:lnTo>
                    <a:pt x="39410" y="10083"/>
                  </a:lnTo>
                  <a:lnTo>
                    <a:pt x="38933" y="10083"/>
                  </a:lnTo>
                  <a:lnTo>
                    <a:pt x="38493" y="10522"/>
                  </a:lnTo>
                  <a:lnTo>
                    <a:pt x="38493" y="10083"/>
                  </a:lnTo>
                  <a:lnTo>
                    <a:pt x="38017" y="9606"/>
                  </a:lnTo>
                  <a:lnTo>
                    <a:pt x="37577" y="9166"/>
                  </a:lnTo>
                  <a:lnTo>
                    <a:pt x="37100" y="9166"/>
                  </a:lnTo>
                  <a:lnTo>
                    <a:pt x="37100" y="8689"/>
                  </a:lnTo>
                  <a:lnTo>
                    <a:pt x="36660" y="8249"/>
                  </a:lnTo>
                  <a:lnTo>
                    <a:pt x="36660" y="7773"/>
                  </a:lnTo>
                  <a:lnTo>
                    <a:pt x="35744" y="7333"/>
                  </a:lnTo>
                  <a:lnTo>
                    <a:pt x="35744" y="6856"/>
                  </a:lnTo>
                  <a:lnTo>
                    <a:pt x="35267" y="6856"/>
                  </a:lnTo>
                  <a:lnTo>
                    <a:pt x="35267" y="7333"/>
                  </a:lnTo>
                  <a:lnTo>
                    <a:pt x="34351" y="7333"/>
                  </a:lnTo>
                  <a:lnTo>
                    <a:pt x="33911" y="6856"/>
                  </a:lnTo>
                  <a:lnTo>
                    <a:pt x="34351" y="6416"/>
                  </a:lnTo>
                  <a:lnTo>
                    <a:pt x="34351" y="5500"/>
                  </a:lnTo>
                  <a:lnTo>
                    <a:pt x="34351" y="5023"/>
                  </a:lnTo>
                  <a:lnTo>
                    <a:pt x="32994" y="5023"/>
                  </a:lnTo>
                  <a:lnTo>
                    <a:pt x="32078" y="4107"/>
                  </a:lnTo>
                  <a:lnTo>
                    <a:pt x="32078" y="3667"/>
                  </a:lnTo>
                  <a:lnTo>
                    <a:pt x="31161" y="3667"/>
                  </a:lnTo>
                  <a:lnTo>
                    <a:pt x="31161" y="3190"/>
                  </a:lnTo>
                  <a:lnTo>
                    <a:pt x="31161" y="2750"/>
                  </a:lnTo>
                  <a:lnTo>
                    <a:pt x="30245" y="2750"/>
                  </a:lnTo>
                  <a:lnTo>
                    <a:pt x="30245" y="2274"/>
                  </a:lnTo>
                  <a:lnTo>
                    <a:pt x="29768" y="1834"/>
                  </a:lnTo>
                  <a:lnTo>
                    <a:pt x="29768" y="1357"/>
                  </a:lnTo>
                  <a:lnTo>
                    <a:pt x="29328" y="917"/>
                  </a:lnTo>
                  <a:lnTo>
                    <a:pt x="29328" y="441"/>
                  </a:lnTo>
                  <a:lnTo>
                    <a:pt x="2932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1581500" y="1029050"/>
              <a:ext cx="25" cy="11025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44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1042600" y="868675"/>
              <a:ext cx="572825" cy="481175"/>
            </a:xfrm>
            <a:custGeom>
              <a:avLst/>
              <a:gdLst/>
              <a:ahLst/>
              <a:cxnLst/>
              <a:rect l="l" t="t" r="r" b="b"/>
              <a:pathLst>
                <a:path w="22913" h="19247" extrusionOk="0">
                  <a:moveTo>
                    <a:pt x="6892" y="0"/>
                  </a:moveTo>
                  <a:lnTo>
                    <a:pt x="7332" y="440"/>
                  </a:lnTo>
                  <a:lnTo>
                    <a:pt x="8249" y="1357"/>
                  </a:lnTo>
                  <a:lnTo>
                    <a:pt x="7809" y="1357"/>
                  </a:lnTo>
                  <a:lnTo>
                    <a:pt x="7809" y="1833"/>
                  </a:lnTo>
                  <a:lnTo>
                    <a:pt x="7809" y="2273"/>
                  </a:lnTo>
                  <a:lnTo>
                    <a:pt x="7809" y="2750"/>
                  </a:lnTo>
                  <a:lnTo>
                    <a:pt x="7332" y="3666"/>
                  </a:lnTo>
                  <a:lnTo>
                    <a:pt x="6892" y="3190"/>
                  </a:lnTo>
                  <a:lnTo>
                    <a:pt x="6892" y="2273"/>
                  </a:lnTo>
                  <a:lnTo>
                    <a:pt x="5976" y="2750"/>
                  </a:lnTo>
                  <a:lnTo>
                    <a:pt x="5976" y="1833"/>
                  </a:lnTo>
                  <a:lnTo>
                    <a:pt x="5976" y="917"/>
                  </a:lnTo>
                  <a:lnTo>
                    <a:pt x="5499" y="917"/>
                  </a:lnTo>
                  <a:lnTo>
                    <a:pt x="5059" y="440"/>
                  </a:lnTo>
                  <a:lnTo>
                    <a:pt x="5059" y="2273"/>
                  </a:lnTo>
                  <a:lnTo>
                    <a:pt x="4143" y="1833"/>
                  </a:lnTo>
                  <a:lnTo>
                    <a:pt x="4583" y="2273"/>
                  </a:lnTo>
                  <a:lnTo>
                    <a:pt x="5059" y="2750"/>
                  </a:lnTo>
                  <a:lnTo>
                    <a:pt x="4143" y="3190"/>
                  </a:lnTo>
                  <a:lnTo>
                    <a:pt x="3666" y="3190"/>
                  </a:lnTo>
                  <a:lnTo>
                    <a:pt x="3666" y="2750"/>
                  </a:lnTo>
                  <a:lnTo>
                    <a:pt x="3666" y="2273"/>
                  </a:lnTo>
                  <a:lnTo>
                    <a:pt x="3226" y="1833"/>
                  </a:lnTo>
                  <a:lnTo>
                    <a:pt x="3226" y="2273"/>
                  </a:lnTo>
                  <a:lnTo>
                    <a:pt x="3226" y="275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310" y="2750"/>
                  </a:lnTo>
                  <a:lnTo>
                    <a:pt x="2310" y="3190"/>
                  </a:lnTo>
                  <a:lnTo>
                    <a:pt x="3226" y="3190"/>
                  </a:lnTo>
                  <a:lnTo>
                    <a:pt x="3666" y="3666"/>
                  </a:lnTo>
                  <a:lnTo>
                    <a:pt x="4583" y="3666"/>
                  </a:lnTo>
                  <a:lnTo>
                    <a:pt x="5499" y="4106"/>
                  </a:lnTo>
                  <a:lnTo>
                    <a:pt x="5976" y="4583"/>
                  </a:lnTo>
                  <a:lnTo>
                    <a:pt x="5976" y="5023"/>
                  </a:lnTo>
                  <a:lnTo>
                    <a:pt x="6892" y="5023"/>
                  </a:lnTo>
                  <a:lnTo>
                    <a:pt x="6892" y="5939"/>
                  </a:lnTo>
                  <a:lnTo>
                    <a:pt x="6416" y="5939"/>
                  </a:lnTo>
                  <a:lnTo>
                    <a:pt x="5499" y="5499"/>
                  </a:lnTo>
                  <a:lnTo>
                    <a:pt x="4583" y="5499"/>
                  </a:lnTo>
                  <a:lnTo>
                    <a:pt x="5059" y="5939"/>
                  </a:lnTo>
                  <a:lnTo>
                    <a:pt x="5499" y="6416"/>
                  </a:lnTo>
                  <a:lnTo>
                    <a:pt x="5976" y="6856"/>
                  </a:lnTo>
                  <a:lnTo>
                    <a:pt x="5499" y="7332"/>
                  </a:lnTo>
                  <a:lnTo>
                    <a:pt x="5059" y="7772"/>
                  </a:lnTo>
                  <a:lnTo>
                    <a:pt x="4583" y="7332"/>
                  </a:lnTo>
                  <a:lnTo>
                    <a:pt x="4143" y="6856"/>
                  </a:lnTo>
                  <a:lnTo>
                    <a:pt x="3666" y="6856"/>
                  </a:lnTo>
                  <a:lnTo>
                    <a:pt x="2310" y="6416"/>
                  </a:lnTo>
                  <a:lnTo>
                    <a:pt x="1393" y="5939"/>
                  </a:lnTo>
                  <a:lnTo>
                    <a:pt x="477" y="6416"/>
                  </a:lnTo>
                  <a:lnTo>
                    <a:pt x="477" y="6856"/>
                  </a:lnTo>
                  <a:lnTo>
                    <a:pt x="2750" y="6856"/>
                  </a:lnTo>
                  <a:lnTo>
                    <a:pt x="3226" y="7332"/>
                  </a:lnTo>
                  <a:lnTo>
                    <a:pt x="3226" y="7772"/>
                  </a:lnTo>
                  <a:lnTo>
                    <a:pt x="3666" y="7772"/>
                  </a:lnTo>
                  <a:lnTo>
                    <a:pt x="3666" y="8249"/>
                  </a:lnTo>
                  <a:lnTo>
                    <a:pt x="3666" y="8689"/>
                  </a:lnTo>
                  <a:lnTo>
                    <a:pt x="3226" y="9165"/>
                  </a:lnTo>
                  <a:lnTo>
                    <a:pt x="3226" y="10082"/>
                  </a:lnTo>
                  <a:lnTo>
                    <a:pt x="3666" y="9605"/>
                  </a:lnTo>
                  <a:lnTo>
                    <a:pt x="3666" y="10082"/>
                  </a:lnTo>
                  <a:lnTo>
                    <a:pt x="3226" y="10522"/>
                  </a:lnTo>
                  <a:lnTo>
                    <a:pt x="2750" y="10998"/>
                  </a:lnTo>
                  <a:lnTo>
                    <a:pt x="2310" y="11438"/>
                  </a:lnTo>
                  <a:lnTo>
                    <a:pt x="1393" y="11438"/>
                  </a:lnTo>
                  <a:lnTo>
                    <a:pt x="917" y="11915"/>
                  </a:lnTo>
                  <a:lnTo>
                    <a:pt x="477" y="11438"/>
                  </a:lnTo>
                  <a:lnTo>
                    <a:pt x="0" y="12355"/>
                  </a:lnTo>
                  <a:lnTo>
                    <a:pt x="477" y="12831"/>
                  </a:lnTo>
                  <a:lnTo>
                    <a:pt x="917" y="12831"/>
                  </a:lnTo>
                  <a:lnTo>
                    <a:pt x="1393" y="13271"/>
                  </a:lnTo>
                  <a:lnTo>
                    <a:pt x="1833" y="13748"/>
                  </a:lnTo>
                  <a:lnTo>
                    <a:pt x="2750" y="14188"/>
                  </a:lnTo>
                  <a:lnTo>
                    <a:pt x="3666" y="14188"/>
                  </a:lnTo>
                  <a:lnTo>
                    <a:pt x="3666" y="14664"/>
                  </a:lnTo>
                  <a:lnTo>
                    <a:pt x="3666" y="15104"/>
                  </a:lnTo>
                  <a:lnTo>
                    <a:pt x="3666" y="15581"/>
                  </a:lnTo>
                  <a:lnTo>
                    <a:pt x="3666" y="16021"/>
                  </a:lnTo>
                  <a:lnTo>
                    <a:pt x="4143" y="16497"/>
                  </a:lnTo>
                  <a:lnTo>
                    <a:pt x="5059" y="17414"/>
                  </a:lnTo>
                  <a:lnTo>
                    <a:pt x="6416" y="17414"/>
                  </a:lnTo>
                  <a:lnTo>
                    <a:pt x="6416" y="17854"/>
                  </a:lnTo>
                  <a:lnTo>
                    <a:pt x="6416" y="18330"/>
                  </a:lnTo>
                  <a:lnTo>
                    <a:pt x="7332" y="18770"/>
                  </a:lnTo>
                  <a:lnTo>
                    <a:pt x="7809" y="19247"/>
                  </a:lnTo>
                  <a:lnTo>
                    <a:pt x="7809" y="18770"/>
                  </a:lnTo>
                  <a:lnTo>
                    <a:pt x="8249" y="18330"/>
                  </a:lnTo>
                  <a:lnTo>
                    <a:pt x="8249" y="18770"/>
                  </a:lnTo>
                  <a:lnTo>
                    <a:pt x="8725" y="18770"/>
                  </a:lnTo>
                  <a:lnTo>
                    <a:pt x="9642" y="17854"/>
                  </a:lnTo>
                  <a:lnTo>
                    <a:pt x="10082" y="17854"/>
                  </a:lnTo>
                  <a:lnTo>
                    <a:pt x="11475" y="18330"/>
                  </a:lnTo>
                  <a:lnTo>
                    <a:pt x="11915" y="17854"/>
                  </a:lnTo>
                  <a:lnTo>
                    <a:pt x="12391" y="18330"/>
                  </a:lnTo>
                  <a:lnTo>
                    <a:pt x="13308" y="18330"/>
                  </a:lnTo>
                  <a:lnTo>
                    <a:pt x="13308" y="18770"/>
                  </a:lnTo>
                  <a:lnTo>
                    <a:pt x="14224" y="18330"/>
                  </a:lnTo>
                  <a:lnTo>
                    <a:pt x="14664" y="17854"/>
                  </a:lnTo>
                  <a:lnTo>
                    <a:pt x="15581" y="18330"/>
                  </a:lnTo>
                  <a:lnTo>
                    <a:pt x="16057" y="18330"/>
                  </a:lnTo>
                  <a:lnTo>
                    <a:pt x="16497" y="17414"/>
                  </a:lnTo>
                  <a:lnTo>
                    <a:pt x="16974" y="17854"/>
                  </a:lnTo>
                  <a:lnTo>
                    <a:pt x="17414" y="18330"/>
                  </a:lnTo>
                  <a:lnTo>
                    <a:pt x="17890" y="17854"/>
                  </a:lnTo>
                  <a:lnTo>
                    <a:pt x="18330" y="17854"/>
                  </a:lnTo>
                  <a:lnTo>
                    <a:pt x="19247" y="17414"/>
                  </a:lnTo>
                  <a:lnTo>
                    <a:pt x="19723" y="16497"/>
                  </a:lnTo>
                  <a:lnTo>
                    <a:pt x="20163" y="16937"/>
                  </a:lnTo>
                  <a:lnTo>
                    <a:pt x="21556" y="16937"/>
                  </a:lnTo>
                  <a:lnTo>
                    <a:pt x="21556" y="15581"/>
                  </a:lnTo>
                  <a:lnTo>
                    <a:pt x="21996" y="15104"/>
                  </a:lnTo>
                  <a:lnTo>
                    <a:pt x="22473" y="15104"/>
                  </a:lnTo>
                  <a:lnTo>
                    <a:pt x="22473" y="14664"/>
                  </a:lnTo>
                  <a:lnTo>
                    <a:pt x="22473" y="14188"/>
                  </a:lnTo>
                  <a:lnTo>
                    <a:pt x="22913" y="13748"/>
                  </a:lnTo>
                  <a:lnTo>
                    <a:pt x="22913" y="13271"/>
                  </a:lnTo>
                  <a:lnTo>
                    <a:pt x="22473" y="12831"/>
                  </a:lnTo>
                  <a:lnTo>
                    <a:pt x="21996" y="12355"/>
                  </a:lnTo>
                  <a:lnTo>
                    <a:pt x="21996" y="11915"/>
                  </a:lnTo>
                  <a:lnTo>
                    <a:pt x="21080" y="11915"/>
                  </a:lnTo>
                  <a:lnTo>
                    <a:pt x="21080" y="11438"/>
                  </a:lnTo>
                  <a:lnTo>
                    <a:pt x="21556" y="10998"/>
                  </a:lnTo>
                  <a:lnTo>
                    <a:pt x="21996" y="11438"/>
                  </a:lnTo>
                  <a:lnTo>
                    <a:pt x="21996" y="10998"/>
                  </a:lnTo>
                  <a:lnTo>
                    <a:pt x="21556" y="10522"/>
                  </a:lnTo>
                  <a:lnTo>
                    <a:pt x="21556" y="10082"/>
                  </a:lnTo>
                  <a:lnTo>
                    <a:pt x="21556" y="9165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6" y="8689"/>
                  </a:lnTo>
                  <a:lnTo>
                    <a:pt x="21080" y="8689"/>
                  </a:lnTo>
                  <a:lnTo>
                    <a:pt x="21080" y="8249"/>
                  </a:lnTo>
                  <a:lnTo>
                    <a:pt x="21080" y="7772"/>
                  </a:lnTo>
                  <a:lnTo>
                    <a:pt x="21556" y="7332"/>
                  </a:lnTo>
                  <a:lnTo>
                    <a:pt x="21556" y="6856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19723" y="7332"/>
                  </a:lnTo>
                  <a:lnTo>
                    <a:pt x="19247" y="8249"/>
                  </a:lnTo>
                  <a:lnTo>
                    <a:pt x="18807" y="8249"/>
                  </a:lnTo>
                  <a:lnTo>
                    <a:pt x="18330" y="7772"/>
                  </a:lnTo>
                  <a:lnTo>
                    <a:pt x="18330" y="7332"/>
                  </a:lnTo>
                  <a:lnTo>
                    <a:pt x="17414" y="7772"/>
                  </a:lnTo>
                  <a:lnTo>
                    <a:pt x="16497" y="8249"/>
                  </a:lnTo>
                  <a:lnTo>
                    <a:pt x="16057" y="8249"/>
                  </a:lnTo>
                  <a:lnTo>
                    <a:pt x="16497" y="6856"/>
                  </a:lnTo>
                  <a:lnTo>
                    <a:pt x="16057" y="6416"/>
                  </a:lnTo>
                  <a:lnTo>
                    <a:pt x="16057" y="6856"/>
                  </a:lnTo>
                  <a:lnTo>
                    <a:pt x="15581" y="7772"/>
                  </a:lnTo>
                  <a:lnTo>
                    <a:pt x="15581" y="8249"/>
                  </a:lnTo>
                  <a:lnTo>
                    <a:pt x="15141" y="8689"/>
                  </a:lnTo>
                  <a:lnTo>
                    <a:pt x="14664" y="8249"/>
                  </a:lnTo>
                  <a:lnTo>
                    <a:pt x="14224" y="7332"/>
                  </a:lnTo>
                  <a:lnTo>
                    <a:pt x="15141" y="6856"/>
                  </a:lnTo>
                  <a:lnTo>
                    <a:pt x="14664" y="5939"/>
                  </a:lnTo>
                  <a:lnTo>
                    <a:pt x="14224" y="5499"/>
                  </a:lnTo>
                  <a:lnTo>
                    <a:pt x="13748" y="5939"/>
                  </a:lnTo>
                  <a:lnTo>
                    <a:pt x="13308" y="5499"/>
                  </a:lnTo>
                  <a:lnTo>
                    <a:pt x="13308" y="5939"/>
                  </a:lnTo>
                  <a:lnTo>
                    <a:pt x="12831" y="6416"/>
                  </a:lnTo>
                  <a:lnTo>
                    <a:pt x="12391" y="6856"/>
                  </a:lnTo>
                  <a:lnTo>
                    <a:pt x="11915" y="685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75" y="4583"/>
                  </a:lnTo>
                  <a:lnTo>
                    <a:pt x="10998" y="5499"/>
                  </a:lnTo>
                  <a:lnTo>
                    <a:pt x="10558" y="6856"/>
                  </a:lnTo>
                  <a:lnTo>
                    <a:pt x="10082" y="6856"/>
                  </a:lnTo>
                  <a:lnTo>
                    <a:pt x="10082" y="6416"/>
                  </a:lnTo>
                  <a:lnTo>
                    <a:pt x="8725" y="6416"/>
                  </a:lnTo>
                  <a:lnTo>
                    <a:pt x="8249" y="7772"/>
                  </a:lnTo>
                  <a:lnTo>
                    <a:pt x="8249" y="7332"/>
                  </a:lnTo>
                  <a:lnTo>
                    <a:pt x="7332" y="7332"/>
                  </a:lnTo>
                  <a:lnTo>
                    <a:pt x="7332" y="6856"/>
                  </a:lnTo>
                  <a:lnTo>
                    <a:pt x="7809" y="6416"/>
                  </a:lnTo>
                  <a:lnTo>
                    <a:pt x="7809" y="5939"/>
                  </a:lnTo>
                  <a:lnTo>
                    <a:pt x="7809" y="5499"/>
                  </a:lnTo>
                  <a:lnTo>
                    <a:pt x="7809" y="4583"/>
                  </a:lnTo>
                  <a:lnTo>
                    <a:pt x="8249" y="4583"/>
                  </a:lnTo>
                  <a:lnTo>
                    <a:pt x="8725" y="4106"/>
                  </a:lnTo>
                  <a:lnTo>
                    <a:pt x="9165" y="3190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9165" y="2273"/>
                  </a:lnTo>
                  <a:lnTo>
                    <a:pt x="9165" y="1833"/>
                  </a:lnTo>
                  <a:lnTo>
                    <a:pt x="9165" y="917"/>
                  </a:lnTo>
                  <a:lnTo>
                    <a:pt x="780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1088425" y="2610025"/>
              <a:ext cx="435350" cy="458275"/>
            </a:xfrm>
            <a:custGeom>
              <a:avLst/>
              <a:gdLst/>
              <a:ahLst/>
              <a:cxnLst/>
              <a:rect l="l" t="t" r="r" b="b"/>
              <a:pathLst>
                <a:path w="17414" h="18331" extrusionOk="0">
                  <a:moveTo>
                    <a:pt x="4143" y="11439"/>
                  </a:moveTo>
                  <a:lnTo>
                    <a:pt x="4583" y="11915"/>
                  </a:lnTo>
                  <a:lnTo>
                    <a:pt x="5499" y="11915"/>
                  </a:lnTo>
                  <a:lnTo>
                    <a:pt x="5976" y="12355"/>
                  </a:lnTo>
                  <a:lnTo>
                    <a:pt x="4583" y="12355"/>
                  </a:lnTo>
                  <a:lnTo>
                    <a:pt x="4143" y="11915"/>
                  </a:lnTo>
                  <a:lnTo>
                    <a:pt x="3666" y="11915"/>
                  </a:lnTo>
                  <a:lnTo>
                    <a:pt x="4143" y="11439"/>
                  </a:lnTo>
                  <a:close/>
                  <a:moveTo>
                    <a:pt x="13748" y="1"/>
                  </a:moveTo>
                  <a:lnTo>
                    <a:pt x="13308" y="441"/>
                  </a:lnTo>
                  <a:lnTo>
                    <a:pt x="11915" y="917"/>
                  </a:lnTo>
                  <a:lnTo>
                    <a:pt x="11475" y="1357"/>
                  </a:lnTo>
                  <a:lnTo>
                    <a:pt x="10998" y="1834"/>
                  </a:lnTo>
                  <a:lnTo>
                    <a:pt x="9642" y="2274"/>
                  </a:lnTo>
                  <a:lnTo>
                    <a:pt x="10082" y="2750"/>
                  </a:lnTo>
                  <a:lnTo>
                    <a:pt x="11475" y="3190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558" y="3667"/>
                  </a:lnTo>
                  <a:lnTo>
                    <a:pt x="10558" y="4107"/>
                  </a:lnTo>
                  <a:lnTo>
                    <a:pt x="10558" y="4583"/>
                  </a:lnTo>
                  <a:lnTo>
                    <a:pt x="9642" y="5500"/>
                  </a:lnTo>
                  <a:lnTo>
                    <a:pt x="9165" y="5023"/>
                  </a:lnTo>
                  <a:lnTo>
                    <a:pt x="7809" y="4583"/>
                  </a:lnTo>
                  <a:lnTo>
                    <a:pt x="7809" y="4107"/>
                  </a:lnTo>
                  <a:lnTo>
                    <a:pt x="7332" y="3667"/>
                  </a:lnTo>
                  <a:lnTo>
                    <a:pt x="6892" y="3190"/>
                  </a:lnTo>
                  <a:lnTo>
                    <a:pt x="5976" y="3190"/>
                  </a:lnTo>
                  <a:lnTo>
                    <a:pt x="5499" y="4107"/>
                  </a:lnTo>
                  <a:lnTo>
                    <a:pt x="5059" y="4107"/>
                  </a:lnTo>
                  <a:lnTo>
                    <a:pt x="5499" y="4583"/>
                  </a:lnTo>
                  <a:lnTo>
                    <a:pt x="5499" y="5023"/>
                  </a:lnTo>
                  <a:lnTo>
                    <a:pt x="5499" y="5500"/>
                  </a:lnTo>
                  <a:lnTo>
                    <a:pt x="5059" y="5940"/>
                  </a:lnTo>
                  <a:lnTo>
                    <a:pt x="4583" y="6856"/>
                  </a:lnTo>
                  <a:lnTo>
                    <a:pt x="4143" y="6856"/>
                  </a:lnTo>
                  <a:lnTo>
                    <a:pt x="3666" y="7333"/>
                  </a:lnTo>
                  <a:lnTo>
                    <a:pt x="4143" y="8249"/>
                  </a:lnTo>
                  <a:lnTo>
                    <a:pt x="4143" y="8689"/>
                  </a:lnTo>
                  <a:lnTo>
                    <a:pt x="4583" y="8689"/>
                  </a:lnTo>
                  <a:lnTo>
                    <a:pt x="5059" y="9606"/>
                  </a:lnTo>
                  <a:lnTo>
                    <a:pt x="5499" y="9166"/>
                  </a:lnTo>
                  <a:lnTo>
                    <a:pt x="6892" y="9166"/>
                  </a:lnTo>
                  <a:lnTo>
                    <a:pt x="6892" y="9606"/>
                  </a:lnTo>
                  <a:lnTo>
                    <a:pt x="6416" y="10082"/>
                  </a:lnTo>
                  <a:lnTo>
                    <a:pt x="5976" y="10082"/>
                  </a:lnTo>
                  <a:lnTo>
                    <a:pt x="4583" y="10522"/>
                  </a:lnTo>
                  <a:lnTo>
                    <a:pt x="3666" y="11439"/>
                  </a:lnTo>
                  <a:lnTo>
                    <a:pt x="2310" y="11915"/>
                  </a:lnTo>
                  <a:lnTo>
                    <a:pt x="3226" y="12355"/>
                  </a:lnTo>
                  <a:lnTo>
                    <a:pt x="2310" y="12355"/>
                  </a:lnTo>
                  <a:lnTo>
                    <a:pt x="2750" y="12832"/>
                  </a:lnTo>
                  <a:lnTo>
                    <a:pt x="477" y="12832"/>
                  </a:lnTo>
                  <a:lnTo>
                    <a:pt x="0" y="13272"/>
                  </a:lnTo>
                  <a:lnTo>
                    <a:pt x="0" y="13748"/>
                  </a:lnTo>
                  <a:lnTo>
                    <a:pt x="1833" y="13748"/>
                  </a:lnTo>
                  <a:lnTo>
                    <a:pt x="2310" y="14188"/>
                  </a:lnTo>
                  <a:lnTo>
                    <a:pt x="917" y="14188"/>
                  </a:lnTo>
                  <a:lnTo>
                    <a:pt x="477" y="14665"/>
                  </a:lnTo>
                  <a:lnTo>
                    <a:pt x="0" y="15581"/>
                  </a:lnTo>
                  <a:lnTo>
                    <a:pt x="477" y="16021"/>
                  </a:lnTo>
                  <a:lnTo>
                    <a:pt x="917" y="15105"/>
                  </a:lnTo>
                  <a:lnTo>
                    <a:pt x="1393" y="15581"/>
                  </a:lnTo>
                  <a:lnTo>
                    <a:pt x="917" y="16498"/>
                  </a:lnTo>
                  <a:lnTo>
                    <a:pt x="917" y="16938"/>
                  </a:lnTo>
                  <a:lnTo>
                    <a:pt x="1393" y="16938"/>
                  </a:lnTo>
                  <a:lnTo>
                    <a:pt x="917" y="17414"/>
                  </a:lnTo>
                  <a:lnTo>
                    <a:pt x="917" y="17414"/>
                  </a:lnTo>
                  <a:lnTo>
                    <a:pt x="2310" y="16938"/>
                  </a:lnTo>
                  <a:lnTo>
                    <a:pt x="2310" y="17414"/>
                  </a:lnTo>
                  <a:lnTo>
                    <a:pt x="2310" y="18331"/>
                  </a:lnTo>
                  <a:lnTo>
                    <a:pt x="3226" y="17414"/>
                  </a:lnTo>
                  <a:lnTo>
                    <a:pt x="3666" y="17414"/>
                  </a:lnTo>
                  <a:lnTo>
                    <a:pt x="4583" y="17854"/>
                  </a:lnTo>
                  <a:lnTo>
                    <a:pt x="5499" y="17854"/>
                  </a:lnTo>
                  <a:lnTo>
                    <a:pt x="5976" y="17414"/>
                  </a:lnTo>
                  <a:lnTo>
                    <a:pt x="6416" y="17854"/>
                  </a:lnTo>
                  <a:lnTo>
                    <a:pt x="7332" y="17854"/>
                  </a:lnTo>
                  <a:lnTo>
                    <a:pt x="7332" y="17414"/>
                  </a:lnTo>
                  <a:lnTo>
                    <a:pt x="7809" y="17414"/>
                  </a:lnTo>
                  <a:lnTo>
                    <a:pt x="8249" y="16938"/>
                  </a:lnTo>
                  <a:lnTo>
                    <a:pt x="8249" y="17414"/>
                  </a:lnTo>
                  <a:lnTo>
                    <a:pt x="8725" y="16938"/>
                  </a:lnTo>
                  <a:lnTo>
                    <a:pt x="9165" y="16498"/>
                  </a:lnTo>
                  <a:lnTo>
                    <a:pt x="12831" y="16498"/>
                  </a:lnTo>
                  <a:lnTo>
                    <a:pt x="13308" y="16938"/>
                  </a:lnTo>
                  <a:lnTo>
                    <a:pt x="14224" y="16498"/>
                  </a:lnTo>
                  <a:lnTo>
                    <a:pt x="14664" y="15581"/>
                  </a:lnTo>
                  <a:lnTo>
                    <a:pt x="14664" y="15105"/>
                  </a:lnTo>
                  <a:lnTo>
                    <a:pt x="15141" y="15105"/>
                  </a:lnTo>
                  <a:lnTo>
                    <a:pt x="15581" y="14665"/>
                  </a:lnTo>
                  <a:lnTo>
                    <a:pt x="15581" y="14188"/>
                  </a:lnTo>
                  <a:lnTo>
                    <a:pt x="16057" y="14188"/>
                  </a:lnTo>
                  <a:lnTo>
                    <a:pt x="16057" y="13748"/>
                  </a:lnTo>
                  <a:lnTo>
                    <a:pt x="16057" y="13272"/>
                  </a:lnTo>
                  <a:lnTo>
                    <a:pt x="16057" y="12832"/>
                  </a:lnTo>
                  <a:lnTo>
                    <a:pt x="16497" y="12355"/>
                  </a:lnTo>
                  <a:lnTo>
                    <a:pt x="16497" y="11915"/>
                  </a:lnTo>
                  <a:lnTo>
                    <a:pt x="16497" y="10999"/>
                  </a:lnTo>
                  <a:lnTo>
                    <a:pt x="16974" y="10522"/>
                  </a:lnTo>
                  <a:lnTo>
                    <a:pt x="16497" y="9606"/>
                  </a:lnTo>
                  <a:lnTo>
                    <a:pt x="16497" y="9166"/>
                  </a:lnTo>
                  <a:lnTo>
                    <a:pt x="16974" y="8689"/>
                  </a:lnTo>
                  <a:lnTo>
                    <a:pt x="16497" y="8249"/>
                  </a:lnTo>
                  <a:lnTo>
                    <a:pt x="16974" y="8249"/>
                  </a:lnTo>
                  <a:lnTo>
                    <a:pt x="16974" y="8689"/>
                  </a:lnTo>
                  <a:lnTo>
                    <a:pt x="17414" y="8249"/>
                  </a:lnTo>
                  <a:lnTo>
                    <a:pt x="16974" y="7333"/>
                  </a:lnTo>
                  <a:lnTo>
                    <a:pt x="16497" y="6856"/>
                  </a:lnTo>
                  <a:lnTo>
                    <a:pt x="16497" y="6416"/>
                  </a:lnTo>
                  <a:lnTo>
                    <a:pt x="15581" y="5940"/>
                  </a:lnTo>
                  <a:lnTo>
                    <a:pt x="14664" y="5940"/>
                  </a:lnTo>
                  <a:lnTo>
                    <a:pt x="14224" y="6416"/>
                  </a:lnTo>
                  <a:lnTo>
                    <a:pt x="13748" y="6416"/>
                  </a:lnTo>
                  <a:lnTo>
                    <a:pt x="13308" y="5940"/>
                  </a:lnTo>
                  <a:lnTo>
                    <a:pt x="12831" y="5500"/>
                  </a:lnTo>
                  <a:lnTo>
                    <a:pt x="12391" y="5023"/>
                  </a:lnTo>
                  <a:lnTo>
                    <a:pt x="11915" y="4583"/>
                  </a:lnTo>
                  <a:lnTo>
                    <a:pt x="12391" y="4107"/>
                  </a:lnTo>
                  <a:lnTo>
                    <a:pt x="12391" y="3667"/>
                  </a:lnTo>
                  <a:lnTo>
                    <a:pt x="12831" y="3667"/>
                  </a:lnTo>
                  <a:lnTo>
                    <a:pt x="13308" y="4107"/>
                  </a:lnTo>
                  <a:lnTo>
                    <a:pt x="13748" y="3667"/>
                  </a:lnTo>
                  <a:lnTo>
                    <a:pt x="13748" y="3190"/>
                  </a:lnTo>
                  <a:lnTo>
                    <a:pt x="14224" y="2750"/>
                  </a:lnTo>
                  <a:lnTo>
                    <a:pt x="14664" y="1834"/>
                  </a:lnTo>
                  <a:lnTo>
                    <a:pt x="16057" y="1834"/>
                  </a:lnTo>
                  <a:lnTo>
                    <a:pt x="15581" y="1357"/>
                  </a:lnTo>
                  <a:lnTo>
                    <a:pt x="16497" y="1357"/>
                  </a:lnTo>
                  <a:lnTo>
                    <a:pt x="16974" y="917"/>
                  </a:lnTo>
                  <a:lnTo>
                    <a:pt x="16497" y="441"/>
                  </a:lnTo>
                  <a:lnTo>
                    <a:pt x="16057" y="1"/>
                  </a:lnTo>
                  <a:lnTo>
                    <a:pt x="16057" y="441"/>
                  </a:lnTo>
                  <a:lnTo>
                    <a:pt x="14664" y="441"/>
                  </a:lnTo>
                  <a:lnTo>
                    <a:pt x="1374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1111325" y="3033450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394" y="1"/>
                  </a:moveTo>
                  <a:lnTo>
                    <a:pt x="1" y="917"/>
                  </a:lnTo>
                  <a:lnTo>
                    <a:pt x="477" y="91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1386275" y="2643950"/>
              <a:ext cx="206250" cy="172325"/>
            </a:xfrm>
            <a:custGeom>
              <a:avLst/>
              <a:gdLst/>
              <a:ahLst/>
              <a:cxnLst/>
              <a:rect l="l" t="t" r="r" b="b"/>
              <a:pathLst>
                <a:path w="8250" h="6893" extrusionOk="0">
                  <a:moveTo>
                    <a:pt x="5060" y="0"/>
                  </a:moveTo>
                  <a:lnTo>
                    <a:pt x="4583" y="477"/>
                  </a:lnTo>
                  <a:lnTo>
                    <a:pt x="2750" y="477"/>
                  </a:lnTo>
                  <a:lnTo>
                    <a:pt x="2310" y="1393"/>
                  </a:lnTo>
                  <a:lnTo>
                    <a:pt x="1834" y="1833"/>
                  </a:lnTo>
                  <a:lnTo>
                    <a:pt x="1834" y="2310"/>
                  </a:lnTo>
                  <a:lnTo>
                    <a:pt x="1394" y="2750"/>
                  </a:lnTo>
                  <a:lnTo>
                    <a:pt x="917" y="2310"/>
                  </a:lnTo>
                  <a:lnTo>
                    <a:pt x="477" y="2310"/>
                  </a:lnTo>
                  <a:lnTo>
                    <a:pt x="477" y="2750"/>
                  </a:lnTo>
                  <a:lnTo>
                    <a:pt x="1" y="3226"/>
                  </a:lnTo>
                  <a:lnTo>
                    <a:pt x="477" y="3666"/>
                  </a:lnTo>
                  <a:lnTo>
                    <a:pt x="917" y="4143"/>
                  </a:lnTo>
                  <a:lnTo>
                    <a:pt x="1394" y="4583"/>
                  </a:lnTo>
                  <a:lnTo>
                    <a:pt x="1834" y="5059"/>
                  </a:lnTo>
                  <a:lnTo>
                    <a:pt x="2310" y="4583"/>
                  </a:lnTo>
                  <a:lnTo>
                    <a:pt x="3667" y="4583"/>
                  </a:lnTo>
                  <a:lnTo>
                    <a:pt x="4583" y="5059"/>
                  </a:lnTo>
                  <a:lnTo>
                    <a:pt x="4583" y="5499"/>
                  </a:lnTo>
                  <a:lnTo>
                    <a:pt x="5060" y="5976"/>
                  </a:lnTo>
                  <a:lnTo>
                    <a:pt x="5500" y="6892"/>
                  </a:lnTo>
                  <a:lnTo>
                    <a:pt x="5976" y="6416"/>
                  </a:lnTo>
                  <a:lnTo>
                    <a:pt x="6416" y="5976"/>
                  </a:lnTo>
                  <a:lnTo>
                    <a:pt x="7333" y="5976"/>
                  </a:lnTo>
                  <a:lnTo>
                    <a:pt x="7333" y="4583"/>
                  </a:lnTo>
                  <a:lnTo>
                    <a:pt x="7809" y="4143"/>
                  </a:lnTo>
                  <a:lnTo>
                    <a:pt x="7809" y="4583"/>
                  </a:lnTo>
                  <a:lnTo>
                    <a:pt x="7809" y="5059"/>
                  </a:lnTo>
                  <a:lnTo>
                    <a:pt x="8249" y="5059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7809" y="3666"/>
                  </a:lnTo>
                  <a:lnTo>
                    <a:pt x="7333" y="4143"/>
                  </a:lnTo>
                  <a:lnTo>
                    <a:pt x="6893" y="3666"/>
                  </a:lnTo>
                  <a:lnTo>
                    <a:pt x="7333" y="3226"/>
                  </a:lnTo>
                  <a:lnTo>
                    <a:pt x="7809" y="3226"/>
                  </a:lnTo>
                  <a:lnTo>
                    <a:pt x="7809" y="2750"/>
                  </a:lnTo>
                  <a:lnTo>
                    <a:pt x="7809" y="2310"/>
                  </a:lnTo>
                  <a:lnTo>
                    <a:pt x="7333" y="1393"/>
                  </a:lnTo>
                  <a:lnTo>
                    <a:pt x="6893" y="917"/>
                  </a:lnTo>
                  <a:lnTo>
                    <a:pt x="6893" y="477"/>
                  </a:lnTo>
                  <a:lnTo>
                    <a:pt x="5500" y="477"/>
                  </a:lnTo>
                  <a:lnTo>
                    <a:pt x="550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2554825" y="4511775"/>
              <a:ext cx="103575" cy="171425"/>
            </a:xfrm>
            <a:custGeom>
              <a:avLst/>
              <a:gdLst/>
              <a:ahLst/>
              <a:cxnLst/>
              <a:rect l="l" t="t" r="r" b="b"/>
              <a:pathLst>
                <a:path w="4143" h="6857" extrusionOk="0">
                  <a:moveTo>
                    <a:pt x="1833" y="1"/>
                  </a:moveTo>
                  <a:lnTo>
                    <a:pt x="1393" y="441"/>
                  </a:lnTo>
                  <a:lnTo>
                    <a:pt x="917" y="917"/>
                  </a:lnTo>
                  <a:lnTo>
                    <a:pt x="477" y="1357"/>
                  </a:lnTo>
                  <a:lnTo>
                    <a:pt x="0" y="1834"/>
                  </a:lnTo>
                  <a:lnTo>
                    <a:pt x="477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477" y="3667"/>
                  </a:lnTo>
                  <a:lnTo>
                    <a:pt x="477" y="4107"/>
                  </a:lnTo>
                  <a:lnTo>
                    <a:pt x="917" y="4107"/>
                  </a:lnTo>
                  <a:lnTo>
                    <a:pt x="477" y="4583"/>
                  </a:lnTo>
                  <a:lnTo>
                    <a:pt x="917" y="5023"/>
                  </a:lnTo>
                  <a:lnTo>
                    <a:pt x="917" y="5500"/>
                  </a:lnTo>
                  <a:lnTo>
                    <a:pt x="917" y="5940"/>
                  </a:lnTo>
                  <a:lnTo>
                    <a:pt x="1393" y="6416"/>
                  </a:lnTo>
                  <a:lnTo>
                    <a:pt x="1833" y="6416"/>
                  </a:lnTo>
                  <a:lnTo>
                    <a:pt x="2310" y="6856"/>
                  </a:lnTo>
                  <a:lnTo>
                    <a:pt x="2310" y="6416"/>
                  </a:lnTo>
                  <a:lnTo>
                    <a:pt x="2750" y="5940"/>
                  </a:lnTo>
                  <a:lnTo>
                    <a:pt x="2750" y="5500"/>
                  </a:lnTo>
                  <a:lnTo>
                    <a:pt x="3226" y="4583"/>
                  </a:lnTo>
                  <a:lnTo>
                    <a:pt x="3226" y="4107"/>
                  </a:lnTo>
                  <a:lnTo>
                    <a:pt x="3226" y="3667"/>
                  </a:lnTo>
                  <a:lnTo>
                    <a:pt x="3666" y="3190"/>
                  </a:lnTo>
                  <a:lnTo>
                    <a:pt x="4143" y="2274"/>
                  </a:lnTo>
                  <a:lnTo>
                    <a:pt x="4143" y="1357"/>
                  </a:lnTo>
                  <a:lnTo>
                    <a:pt x="3666" y="917"/>
                  </a:lnTo>
                  <a:lnTo>
                    <a:pt x="3666" y="441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2486075" y="4695075"/>
              <a:ext cx="172325" cy="308900"/>
            </a:xfrm>
            <a:custGeom>
              <a:avLst/>
              <a:gdLst/>
              <a:ahLst/>
              <a:cxnLst/>
              <a:rect l="l" t="t" r="r" b="b"/>
              <a:pathLst>
                <a:path w="6893" h="12356" extrusionOk="0">
                  <a:moveTo>
                    <a:pt x="5060" y="1"/>
                  </a:moveTo>
                  <a:lnTo>
                    <a:pt x="4583" y="917"/>
                  </a:lnTo>
                  <a:lnTo>
                    <a:pt x="4143" y="917"/>
                  </a:lnTo>
                  <a:lnTo>
                    <a:pt x="4143" y="1357"/>
                  </a:lnTo>
                  <a:lnTo>
                    <a:pt x="3227" y="1357"/>
                  </a:lnTo>
                  <a:lnTo>
                    <a:pt x="2750" y="1834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7" y="1834"/>
                  </a:lnTo>
                  <a:lnTo>
                    <a:pt x="477" y="2274"/>
                  </a:lnTo>
                  <a:lnTo>
                    <a:pt x="1" y="3190"/>
                  </a:lnTo>
                  <a:lnTo>
                    <a:pt x="1" y="3667"/>
                  </a:lnTo>
                  <a:lnTo>
                    <a:pt x="1" y="4107"/>
                  </a:lnTo>
                  <a:lnTo>
                    <a:pt x="477" y="5023"/>
                  </a:lnTo>
                  <a:lnTo>
                    <a:pt x="477" y="5500"/>
                  </a:lnTo>
                  <a:lnTo>
                    <a:pt x="477" y="6416"/>
                  </a:lnTo>
                  <a:lnTo>
                    <a:pt x="2310" y="6416"/>
                  </a:lnTo>
                  <a:lnTo>
                    <a:pt x="1394" y="6856"/>
                  </a:lnTo>
                  <a:lnTo>
                    <a:pt x="917" y="7333"/>
                  </a:lnTo>
                  <a:lnTo>
                    <a:pt x="1394" y="7773"/>
                  </a:lnTo>
                  <a:lnTo>
                    <a:pt x="1394" y="8249"/>
                  </a:lnTo>
                  <a:lnTo>
                    <a:pt x="917" y="8689"/>
                  </a:lnTo>
                  <a:lnTo>
                    <a:pt x="477" y="8689"/>
                  </a:lnTo>
                  <a:lnTo>
                    <a:pt x="917" y="9166"/>
                  </a:lnTo>
                  <a:lnTo>
                    <a:pt x="477" y="10522"/>
                  </a:lnTo>
                  <a:lnTo>
                    <a:pt x="917" y="10999"/>
                  </a:lnTo>
                  <a:lnTo>
                    <a:pt x="917" y="11439"/>
                  </a:lnTo>
                  <a:lnTo>
                    <a:pt x="917" y="11915"/>
                  </a:lnTo>
                  <a:lnTo>
                    <a:pt x="1834" y="12355"/>
                  </a:lnTo>
                  <a:lnTo>
                    <a:pt x="2750" y="12355"/>
                  </a:lnTo>
                  <a:lnTo>
                    <a:pt x="2750" y="11439"/>
                  </a:lnTo>
                  <a:lnTo>
                    <a:pt x="2750" y="10999"/>
                  </a:lnTo>
                  <a:lnTo>
                    <a:pt x="3227" y="10522"/>
                  </a:lnTo>
                  <a:lnTo>
                    <a:pt x="4583" y="10999"/>
                  </a:lnTo>
                  <a:lnTo>
                    <a:pt x="5060" y="10999"/>
                  </a:lnTo>
                  <a:lnTo>
                    <a:pt x="5500" y="11439"/>
                  </a:lnTo>
                  <a:lnTo>
                    <a:pt x="5976" y="10999"/>
                  </a:lnTo>
                  <a:lnTo>
                    <a:pt x="5976" y="10522"/>
                  </a:lnTo>
                  <a:lnTo>
                    <a:pt x="5976" y="9606"/>
                  </a:lnTo>
                  <a:lnTo>
                    <a:pt x="5500" y="8689"/>
                  </a:lnTo>
                  <a:lnTo>
                    <a:pt x="5976" y="7333"/>
                  </a:lnTo>
                  <a:lnTo>
                    <a:pt x="5976" y="6856"/>
                  </a:lnTo>
                  <a:lnTo>
                    <a:pt x="5976" y="6416"/>
                  </a:lnTo>
                  <a:lnTo>
                    <a:pt x="5976" y="5940"/>
                  </a:lnTo>
                  <a:lnTo>
                    <a:pt x="5976" y="5500"/>
                  </a:lnTo>
                  <a:lnTo>
                    <a:pt x="5976" y="5023"/>
                  </a:lnTo>
                  <a:lnTo>
                    <a:pt x="6416" y="5023"/>
                  </a:lnTo>
                  <a:lnTo>
                    <a:pt x="6893" y="4583"/>
                  </a:lnTo>
                  <a:lnTo>
                    <a:pt x="6893" y="4107"/>
                  </a:lnTo>
                  <a:lnTo>
                    <a:pt x="6416" y="4107"/>
                  </a:lnTo>
                  <a:lnTo>
                    <a:pt x="6893" y="3190"/>
                  </a:lnTo>
                  <a:lnTo>
                    <a:pt x="6893" y="2274"/>
                  </a:lnTo>
                  <a:lnTo>
                    <a:pt x="6416" y="2750"/>
                  </a:lnTo>
                  <a:lnTo>
                    <a:pt x="6416" y="2274"/>
                  </a:lnTo>
                  <a:lnTo>
                    <a:pt x="5976" y="1834"/>
                  </a:lnTo>
                  <a:lnTo>
                    <a:pt x="6416" y="1834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2933350" y="5095600"/>
              <a:ext cx="343700" cy="218150"/>
            </a:xfrm>
            <a:custGeom>
              <a:avLst/>
              <a:gdLst/>
              <a:ahLst/>
              <a:cxnLst/>
              <a:rect l="l" t="t" r="r" b="b"/>
              <a:pathLst>
                <a:path w="13748" h="8726" extrusionOk="0">
                  <a:moveTo>
                    <a:pt x="13748" y="0"/>
                  </a:moveTo>
                  <a:lnTo>
                    <a:pt x="12831" y="477"/>
                  </a:lnTo>
                  <a:lnTo>
                    <a:pt x="11438" y="477"/>
                  </a:lnTo>
                  <a:lnTo>
                    <a:pt x="10998" y="1393"/>
                  </a:lnTo>
                  <a:lnTo>
                    <a:pt x="10522" y="917"/>
                  </a:lnTo>
                  <a:lnTo>
                    <a:pt x="10082" y="917"/>
                  </a:lnTo>
                  <a:lnTo>
                    <a:pt x="9605" y="1393"/>
                  </a:lnTo>
                  <a:lnTo>
                    <a:pt x="8249" y="1393"/>
                  </a:lnTo>
                  <a:lnTo>
                    <a:pt x="7332" y="1833"/>
                  </a:lnTo>
                  <a:lnTo>
                    <a:pt x="6416" y="1833"/>
                  </a:lnTo>
                  <a:lnTo>
                    <a:pt x="5499" y="1393"/>
                  </a:lnTo>
                  <a:lnTo>
                    <a:pt x="4106" y="1393"/>
                  </a:lnTo>
                  <a:lnTo>
                    <a:pt x="3666" y="917"/>
                  </a:lnTo>
                  <a:lnTo>
                    <a:pt x="2750" y="917"/>
                  </a:lnTo>
                  <a:lnTo>
                    <a:pt x="1833" y="1393"/>
                  </a:lnTo>
                  <a:lnTo>
                    <a:pt x="1833" y="917"/>
                  </a:lnTo>
                  <a:lnTo>
                    <a:pt x="1356" y="477"/>
                  </a:lnTo>
                  <a:lnTo>
                    <a:pt x="917" y="917"/>
                  </a:lnTo>
                  <a:lnTo>
                    <a:pt x="440" y="917"/>
                  </a:lnTo>
                  <a:lnTo>
                    <a:pt x="440" y="1833"/>
                  </a:lnTo>
                  <a:lnTo>
                    <a:pt x="0" y="2310"/>
                  </a:lnTo>
                  <a:lnTo>
                    <a:pt x="0" y="2750"/>
                  </a:lnTo>
                  <a:lnTo>
                    <a:pt x="440" y="3226"/>
                  </a:lnTo>
                  <a:lnTo>
                    <a:pt x="1356" y="3666"/>
                  </a:lnTo>
                  <a:lnTo>
                    <a:pt x="1833" y="3666"/>
                  </a:lnTo>
                  <a:lnTo>
                    <a:pt x="2750" y="4143"/>
                  </a:lnTo>
                  <a:lnTo>
                    <a:pt x="4106" y="4583"/>
                  </a:lnTo>
                  <a:lnTo>
                    <a:pt x="4583" y="5059"/>
                  </a:lnTo>
                  <a:lnTo>
                    <a:pt x="5022" y="5976"/>
                  </a:lnTo>
                  <a:lnTo>
                    <a:pt x="5939" y="5976"/>
                  </a:lnTo>
                  <a:lnTo>
                    <a:pt x="6416" y="6416"/>
                  </a:lnTo>
                  <a:lnTo>
                    <a:pt x="7772" y="6416"/>
                  </a:lnTo>
                  <a:lnTo>
                    <a:pt x="8689" y="6892"/>
                  </a:lnTo>
                  <a:lnTo>
                    <a:pt x="8689" y="7332"/>
                  </a:lnTo>
                  <a:lnTo>
                    <a:pt x="9165" y="8249"/>
                  </a:lnTo>
                  <a:lnTo>
                    <a:pt x="10082" y="8725"/>
                  </a:lnTo>
                  <a:lnTo>
                    <a:pt x="10522" y="8249"/>
                  </a:lnTo>
                  <a:lnTo>
                    <a:pt x="11915" y="8725"/>
                  </a:lnTo>
                  <a:lnTo>
                    <a:pt x="11438" y="7332"/>
                  </a:lnTo>
                  <a:lnTo>
                    <a:pt x="12831" y="6892"/>
                  </a:lnTo>
                  <a:lnTo>
                    <a:pt x="12355" y="5976"/>
                  </a:lnTo>
                  <a:lnTo>
                    <a:pt x="11915" y="5976"/>
                  </a:lnTo>
                  <a:lnTo>
                    <a:pt x="12355" y="5499"/>
                  </a:lnTo>
                  <a:lnTo>
                    <a:pt x="11915" y="5499"/>
                  </a:lnTo>
                  <a:lnTo>
                    <a:pt x="11915" y="5059"/>
                  </a:lnTo>
                  <a:lnTo>
                    <a:pt x="11915" y="4583"/>
                  </a:lnTo>
                  <a:lnTo>
                    <a:pt x="12355" y="4143"/>
                  </a:lnTo>
                  <a:lnTo>
                    <a:pt x="12355" y="3666"/>
                  </a:lnTo>
                  <a:lnTo>
                    <a:pt x="12355" y="3226"/>
                  </a:lnTo>
                  <a:lnTo>
                    <a:pt x="12355" y="2750"/>
                  </a:lnTo>
                  <a:lnTo>
                    <a:pt x="12831" y="1833"/>
                  </a:lnTo>
                  <a:lnTo>
                    <a:pt x="13271" y="1833"/>
                  </a:lnTo>
                  <a:lnTo>
                    <a:pt x="13748" y="917"/>
                  </a:lnTo>
                  <a:lnTo>
                    <a:pt x="13748" y="477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1627325" y="2918900"/>
              <a:ext cx="33925" cy="22925"/>
            </a:xfrm>
            <a:custGeom>
              <a:avLst/>
              <a:gdLst/>
              <a:ahLst/>
              <a:cxnLst/>
              <a:rect l="l" t="t" r="r" b="b"/>
              <a:pathLst>
                <a:path w="1357" h="917" extrusionOk="0">
                  <a:moveTo>
                    <a:pt x="0" y="0"/>
                  </a:moveTo>
                  <a:lnTo>
                    <a:pt x="0" y="917"/>
                  </a:lnTo>
                  <a:lnTo>
                    <a:pt x="91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1787700" y="3331325"/>
              <a:ext cx="33950" cy="11925"/>
            </a:xfrm>
            <a:custGeom>
              <a:avLst/>
              <a:gdLst/>
              <a:ahLst/>
              <a:cxnLst/>
              <a:rect l="l" t="t" r="r" b="b"/>
              <a:pathLst>
                <a:path w="1358" h="477" extrusionOk="0">
                  <a:moveTo>
                    <a:pt x="1" y="0"/>
                  </a:moveTo>
                  <a:lnTo>
                    <a:pt x="441" y="477"/>
                  </a:lnTo>
                  <a:lnTo>
                    <a:pt x="1357" y="477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1936175" y="2197600"/>
              <a:ext cx="22950" cy="33950"/>
            </a:xfrm>
            <a:custGeom>
              <a:avLst/>
              <a:gdLst/>
              <a:ahLst/>
              <a:cxnLst/>
              <a:rect l="l" t="t" r="r" b="b"/>
              <a:pathLst>
                <a:path w="918" h="1358" extrusionOk="0">
                  <a:moveTo>
                    <a:pt x="917" y="1"/>
                  </a:moveTo>
                  <a:lnTo>
                    <a:pt x="477" y="441"/>
                  </a:lnTo>
                  <a:lnTo>
                    <a:pt x="1" y="441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917" y="917"/>
                  </a:lnTo>
                  <a:lnTo>
                    <a:pt x="91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2096575" y="2037225"/>
              <a:ext cx="34850" cy="102675"/>
            </a:xfrm>
            <a:custGeom>
              <a:avLst/>
              <a:gdLst/>
              <a:ahLst/>
              <a:cxnLst/>
              <a:rect l="l" t="t" r="r" b="b"/>
              <a:pathLst>
                <a:path w="1394" h="4107" extrusionOk="0">
                  <a:moveTo>
                    <a:pt x="1393" y="0"/>
                  </a:moveTo>
                  <a:lnTo>
                    <a:pt x="917" y="1357"/>
                  </a:lnTo>
                  <a:lnTo>
                    <a:pt x="917" y="1833"/>
                  </a:lnTo>
                  <a:lnTo>
                    <a:pt x="0" y="1833"/>
                  </a:lnTo>
                  <a:lnTo>
                    <a:pt x="0" y="2750"/>
                  </a:lnTo>
                  <a:lnTo>
                    <a:pt x="477" y="3190"/>
                  </a:lnTo>
                  <a:lnTo>
                    <a:pt x="477" y="3629"/>
                  </a:lnTo>
                  <a:lnTo>
                    <a:pt x="917" y="3190"/>
                  </a:lnTo>
                  <a:lnTo>
                    <a:pt x="917" y="2750"/>
                  </a:lnTo>
                  <a:lnTo>
                    <a:pt x="1393" y="2273"/>
                  </a:lnTo>
                  <a:lnTo>
                    <a:pt x="1393" y="1833"/>
                  </a:lnTo>
                  <a:lnTo>
                    <a:pt x="1393" y="1357"/>
                  </a:lnTo>
                  <a:lnTo>
                    <a:pt x="1393" y="917"/>
                  </a:lnTo>
                  <a:lnTo>
                    <a:pt x="1393" y="0"/>
                  </a:lnTo>
                  <a:close/>
                  <a:moveTo>
                    <a:pt x="477" y="3629"/>
                  </a:moveTo>
                  <a:lnTo>
                    <a:pt x="0" y="4106"/>
                  </a:lnTo>
                  <a:lnTo>
                    <a:pt x="0" y="4106"/>
                  </a:lnTo>
                  <a:lnTo>
                    <a:pt x="477" y="3666"/>
                  </a:lnTo>
                  <a:lnTo>
                    <a:pt x="477" y="3629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1627325" y="2231525"/>
              <a:ext cx="79750" cy="80675"/>
            </a:xfrm>
            <a:custGeom>
              <a:avLst/>
              <a:gdLst/>
              <a:ahLst/>
              <a:cxnLst/>
              <a:rect l="l" t="t" r="r" b="b"/>
              <a:pathLst>
                <a:path w="3190" h="3227" extrusionOk="0">
                  <a:moveTo>
                    <a:pt x="3190" y="0"/>
                  </a:moveTo>
                  <a:lnTo>
                    <a:pt x="2750" y="477"/>
                  </a:lnTo>
                  <a:lnTo>
                    <a:pt x="1357" y="477"/>
                  </a:lnTo>
                  <a:lnTo>
                    <a:pt x="1357" y="1393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917"/>
                  </a:lnTo>
                  <a:lnTo>
                    <a:pt x="440" y="1393"/>
                  </a:lnTo>
                  <a:lnTo>
                    <a:pt x="0" y="2310"/>
                  </a:lnTo>
                  <a:lnTo>
                    <a:pt x="0" y="3226"/>
                  </a:lnTo>
                  <a:lnTo>
                    <a:pt x="440" y="2310"/>
                  </a:lnTo>
                  <a:lnTo>
                    <a:pt x="917" y="1833"/>
                  </a:lnTo>
                  <a:lnTo>
                    <a:pt x="1357" y="2310"/>
                  </a:lnTo>
                  <a:lnTo>
                    <a:pt x="1357" y="2750"/>
                  </a:lnTo>
                  <a:lnTo>
                    <a:pt x="1833" y="2310"/>
                  </a:lnTo>
                  <a:lnTo>
                    <a:pt x="1833" y="1833"/>
                  </a:lnTo>
                  <a:lnTo>
                    <a:pt x="2273" y="139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3190" y="477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1650225" y="2793325"/>
              <a:ext cx="33950" cy="33950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917" y="1"/>
                  </a:moveTo>
                  <a:lnTo>
                    <a:pt x="441" y="441"/>
                  </a:lnTo>
                  <a:lnTo>
                    <a:pt x="1" y="1357"/>
                  </a:lnTo>
                  <a:lnTo>
                    <a:pt x="441" y="1357"/>
                  </a:lnTo>
                  <a:lnTo>
                    <a:pt x="1357" y="917"/>
                  </a:lnTo>
                  <a:lnTo>
                    <a:pt x="1357" y="44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1638325" y="2346075"/>
              <a:ext cx="34850" cy="34850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1393" y="1"/>
                  </a:moveTo>
                  <a:lnTo>
                    <a:pt x="0" y="477"/>
                  </a:lnTo>
                  <a:lnTo>
                    <a:pt x="477" y="917"/>
                  </a:lnTo>
                  <a:lnTo>
                    <a:pt x="477" y="1394"/>
                  </a:lnTo>
                  <a:lnTo>
                    <a:pt x="1393" y="917"/>
                  </a:lnTo>
                  <a:lnTo>
                    <a:pt x="1393" y="477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1661225" y="2335075"/>
              <a:ext cx="34850" cy="79775"/>
            </a:xfrm>
            <a:custGeom>
              <a:avLst/>
              <a:gdLst/>
              <a:ahLst/>
              <a:cxnLst/>
              <a:rect l="l" t="t" r="r" b="b"/>
              <a:pathLst>
                <a:path w="1394" h="3191" extrusionOk="0">
                  <a:moveTo>
                    <a:pt x="1394" y="1"/>
                  </a:moveTo>
                  <a:lnTo>
                    <a:pt x="917" y="917"/>
                  </a:lnTo>
                  <a:lnTo>
                    <a:pt x="477" y="1357"/>
                  </a:lnTo>
                  <a:lnTo>
                    <a:pt x="1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917" y="2274"/>
                  </a:lnTo>
                  <a:lnTo>
                    <a:pt x="917" y="1834"/>
                  </a:lnTo>
                  <a:lnTo>
                    <a:pt x="917" y="1357"/>
                  </a:lnTo>
                  <a:lnTo>
                    <a:pt x="1394" y="91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1650225" y="2506475"/>
              <a:ext cx="25" cy="11925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1638325" y="2472550"/>
              <a:ext cx="11925" cy="11025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1638325" y="2483550"/>
              <a:ext cx="34850" cy="22950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1"/>
                  </a:moveTo>
                  <a:lnTo>
                    <a:pt x="477" y="477"/>
                  </a:lnTo>
                  <a:lnTo>
                    <a:pt x="0" y="917"/>
                  </a:lnTo>
                  <a:lnTo>
                    <a:pt x="1393" y="917"/>
                  </a:lnTo>
                  <a:lnTo>
                    <a:pt x="917" y="477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1409200" y="3308400"/>
              <a:ext cx="22925" cy="25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1764800" y="2850150"/>
              <a:ext cx="11025" cy="22950"/>
            </a:xfrm>
            <a:custGeom>
              <a:avLst/>
              <a:gdLst/>
              <a:ahLst/>
              <a:cxnLst/>
              <a:rect l="l" t="t" r="r" b="b"/>
              <a:pathLst>
                <a:path w="441" h="918" extrusionOk="0">
                  <a:moveTo>
                    <a:pt x="0" y="917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432100" y="2655850"/>
              <a:ext cx="687400" cy="687400"/>
            </a:xfrm>
            <a:custGeom>
              <a:avLst/>
              <a:gdLst/>
              <a:ahLst/>
              <a:cxnLst/>
              <a:rect l="l" t="t" r="r" b="b"/>
              <a:pathLst>
                <a:path w="27496" h="27496" extrusionOk="0">
                  <a:moveTo>
                    <a:pt x="19724" y="1"/>
                  </a:moveTo>
                  <a:lnTo>
                    <a:pt x="19724" y="441"/>
                  </a:lnTo>
                  <a:lnTo>
                    <a:pt x="19247" y="1357"/>
                  </a:lnTo>
                  <a:lnTo>
                    <a:pt x="18807" y="1357"/>
                  </a:lnTo>
                  <a:lnTo>
                    <a:pt x="19247" y="1834"/>
                  </a:lnTo>
                  <a:lnTo>
                    <a:pt x="18807" y="2274"/>
                  </a:lnTo>
                  <a:lnTo>
                    <a:pt x="18331" y="1834"/>
                  </a:lnTo>
                  <a:lnTo>
                    <a:pt x="17891" y="1834"/>
                  </a:lnTo>
                  <a:lnTo>
                    <a:pt x="17891" y="2274"/>
                  </a:lnTo>
                  <a:lnTo>
                    <a:pt x="17414" y="2274"/>
                  </a:lnTo>
                  <a:lnTo>
                    <a:pt x="17414" y="2750"/>
                  </a:lnTo>
                  <a:lnTo>
                    <a:pt x="17414" y="3190"/>
                  </a:lnTo>
                  <a:lnTo>
                    <a:pt x="16974" y="3190"/>
                  </a:lnTo>
                  <a:lnTo>
                    <a:pt x="16498" y="3667"/>
                  </a:lnTo>
                  <a:lnTo>
                    <a:pt x="16058" y="4107"/>
                  </a:lnTo>
                  <a:lnTo>
                    <a:pt x="15581" y="4107"/>
                  </a:lnTo>
                  <a:lnTo>
                    <a:pt x="15581" y="3667"/>
                  </a:lnTo>
                  <a:lnTo>
                    <a:pt x="15141" y="3667"/>
                  </a:lnTo>
                  <a:lnTo>
                    <a:pt x="15141" y="4107"/>
                  </a:lnTo>
                  <a:lnTo>
                    <a:pt x="14225" y="4107"/>
                  </a:lnTo>
                  <a:lnTo>
                    <a:pt x="14665" y="4583"/>
                  </a:lnTo>
                  <a:lnTo>
                    <a:pt x="13748" y="4107"/>
                  </a:lnTo>
                  <a:lnTo>
                    <a:pt x="13308" y="4583"/>
                  </a:lnTo>
                  <a:lnTo>
                    <a:pt x="12832" y="5023"/>
                  </a:lnTo>
                  <a:lnTo>
                    <a:pt x="12832" y="5500"/>
                  </a:lnTo>
                  <a:lnTo>
                    <a:pt x="13308" y="6416"/>
                  </a:lnTo>
                  <a:lnTo>
                    <a:pt x="13308" y="6856"/>
                  </a:lnTo>
                  <a:lnTo>
                    <a:pt x="13748" y="7333"/>
                  </a:lnTo>
                  <a:lnTo>
                    <a:pt x="14225" y="7333"/>
                  </a:lnTo>
                  <a:lnTo>
                    <a:pt x="13748" y="7773"/>
                  </a:lnTo>
                  <a:lnTo>
                    <a:pt x="14225" y="7773"/>
                  </a:lnTo>
                  <a:lnTo>
                    <a:pt x="15141" y="8249"/>
                  </a:lnTo>
                  <a:lnTo>
                    <a:pt x="15141" y="8689"/>
                  </a:lnTo>
                  <a:lnTo>
                    <a:pt x="14225" y="8689"/>
                  </a:lnTo>
                  <a:lnTo>
                    <a:pt x="14225" y="9606"/>
                  </a:lnTo>
                  <a:lnTo>
                    <a:pt x="13748" y="9606"/>
                  </a:lnTo>
                  <a:lnTo>
                    <a:pt x="13748" y="10082"/>
                  </a:lnTo>
                  <a:lnTo>
                    <a:pt x="13748" y="10522"/>
                  </a:lnTo>
                  <a:lnTo>
                    <a:pt x="13308" y="10522"/>
                  </a:lnTo>
                  <a:lnTo>
                    <a:pt x="12832" y="10999"/>
                  </a:lnTo>
                  <a:lnTo>
                    <a:pt x="12832" y="11439"/>
                  </a:lnTo>
                  <a:lnTo>
                    <a:pt x="13308" y="11439"/>
                  </a:lnTo>
                  <a:lnTo>
                    <a:pt x="13308" y="11915"/>
                  </a:lnTo>
                  <a:lnTo>
                    <a:pt x="13748" y="12355"/>
                  </a:lnTo>
                  <a:lnTo>
                    <a:pt x="14225" y="12355"/>
                  </a:lnTo>
                  <a:lnTo>
                    <a:pt x="13748" y="12832"/>
                  </a:lnTo>
                  <a:lnTo>
                    <a:pt x="13308" y="12832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2832" y="13272"/>
                  </a:lnTo>
                  <a:lnTo>
                    <a:pt x="12832" y="13748"/>
                  </a:lnTo>
                  <a:lnTo>
                    <a:pt x="13308" y="14188"/>
                  </a:lnTo>
                  <a:lnTo>
                    <a:pt x="13308" y="14665"/>
                  </a:lnTo>
                  <a:lnTo>
                    <a:pt x="12832" y="15105"/>
                  </a:lnTo>
                  <a:lnTo>
                    <a:pt x="12392" y="15581"/>
                  </a:lnTo>
                  <a:lnTo>
                    <a:pt x="12392" y="16021"/>
                  </a:lnTo>
                  <a:lnTo>
                    <a:pt x="12392" y="16498"/>
                  </a:lnTo>
                  <a:lnTo>
                    <a:pt x="11915" y="16938"/>
                  </a:lnTo>
                  <a:lnTo>
                    <a:pt x="11475" y="17854"/>
                  </a:lnTo>
                  <a:lnTo>
                    <a:pt x="10999" y="18771"/>
                  </a:lnTo>
                  <a:lnTo>
                    <a:pt x="10999" y="19247"/>
                  </a:lnTo>
                  <a:lnTo>
                    <a:pt x="11475" y="19687"/>
                  </a:lnTo>
                  <a:lnTo>
                    <a:pt x="11915" y="19687"/>
                  </a:lnTo>
                  <a:lnTo>
                    <a:pt x="11915" y="20604"/>
                  </a:lnTo>
                  <a:lnTo>
                    <a:pt x="11475" y="20604"/>
                  </a:lnTo>
                  <a:lnTo>
                    <a:pt x="11475" y="21080"/>
                  </a:lnTo>
                  <a:lnTo>
                    <a:pt x="12832" y="21080"/>
                  </a:lnTo>
                  <a:lnTo>
                    <a:pt x="12392" y="21520"/>
                  </a:lnTo>
                  <a:lnTo>
                    <a:pt x="11915" y="21997"/>
                  </a:lnTo>
                  <a:lnTo>
                    <a:pt x="10559" y="21997"/>
                  </a:lnTo>
                  <a:lnTo>
                    <a:pt x="10082" y="22437"/>
                  </a:lnTo>
                  <a:lnTo>
                    <a:pt x="10559" y="22913"/>
                  </a:lnTo>
                  <a:lnTo>
                    <a:pt x="8249" y="22913"/>
                  </a:lnTo>
                  <a:lnTo>
                    <a:pt x="7809" y="23353"/>
                  </a:lnTo>
                  <a:lnTo>
                    <a:pt x="7333" y="22913"/>
                  </a:lnTo>
                  <a:lnTo>
                    <a:pt x="6893" y="22913"/>
                  </a:lnTo>
                  <a:lnTo>
                    <a:pt x="6893" y="22437"/>
                  </a:lnTo>
                  <a:lnTo>
                    <a:pt x="5500" y="22437"/>
                  </a:lnTo>
                  <a:lnTo>
                    <a:pt x="5976" y="22913"/>
                  </a:lnTo>
                  <a:lnTo>
                    <a:pt x="5500" y="23353"/>
                  </a:lnTo>
                  <a:lnTo>
                    <a:pt x="5060" y="22913"/>
                  </a:lnTo>
                  <a:lnTo>
                    <a:pt x="4583" y="22913"/>
                  </a:lnTo>
                  <a:lnTo>
                    <a:pt x="4583" y="23353"/>
                  </a:lnTo>
                  <a:lnTo>
                    <a:pt x="4143" y="24270"/>
                  </a:lnTo>
                  <a:lnTo>
                    <a:pt x="3227" y="24270"/>
                  </a:lnTo>
                  <a:lnTo>
                    <a:pt x="1394" y="25186"/>
                  </a:lnTo>
                  <a:lnTo>
                    <a:pt x="1834" y="25663"/>
                  </a:lnTo>
                  <a:lnTo>
                    <a:pt x="917" y="25663"/>
                  </a:lnTo>
                  <a:lnTo>
                    <a:pt x="1" y="26103"/>
                  </a:lnTo>
                  <a:lnTo>
                    <a:pt x="477" y="27019"/>
                  </a:lnTo>
                  <a:lnTo>
                    <a:pt x="1394" y="27019"/>
                  </a:lnTo>
                  <a:lnTo>
                    <a:pt x="1394" y="26579"/>
                  </a:lnTo>
                  <a:lnTo>
                    <a:pt x="1834" y="26579"/>
                  </a:lnTo>
                  <a:lnTo>
                    <a:pt x="1834" y="27019"/>
                  </a:lnTo>
                  <a:lnTo>
                    <a:pt x="2310" y="26579"/>
                  </a:lnTo>
                  <a:lnTo>
                    <a:pt x="3227" y="26103"/>
                  </a:lnTo>
                  <a:lnTo>
                    <a:pt x="4143" y="26579"/>
                  </a:lnTo>
                  <a:lnTo>
                    <a:pt x="5060" y="26103"/>
                  </a:lnTo>
                  <a:lnTo>
                    <a:pt x="5060" y="27019"/>
                  </a:lnTo>
                  <a:lnTo>
                    <a:pt x="5500" y="27496"/>
                  </a:lnTo>
                  <a:lnTo>
                    <a:pt x="6893" y="27019"/>
                  </a:lnTo>
                  <a:lnTo>
                    <a:pt x="7333" y="26579"/>
                  </a:lnTo>
                  <a:lnTo>
                    <a:pt x="6893" y="26103"/>
                  </a:lnTo>
                  <a:lnTo>
                    <a:pt x="6893" y="25663"/>
                  </a:lnTo>
                  <a:lnTo>
                    <a:pt x="7333" y="25186"/>
                  </a:lnTo>
                  <a:lnTo>
                    <a:pt x="8249" y="25663"/>
                  </a:lnTo>
                  <a:lnTo>
                    <a:pt x="10082" y="25663"/>
                  </a:lnTo>
                  <a:lnTo>
                    <a:pt x="10559" y="26103"/>
                  </a:lnTo>
                  <a:lnTo>
                    <a:pt x="10999" y="26579"/>
                  </a:lnTo>
                  <a:lnTo>
                    <a:pt x="10999" y="27019"/>
                  </a:lnTo>
                  <a:lnTo>
                    <a:pt x="11475" y="27019"/>
                  </a:lnTo>
                  <a:lnTo>
                    <a:pt x="11915" y="26103"/>
                  </a:lnTo>
                  <a:lnTo>
                    <a:pt x="12832" y="26103"/>
                  </a:lnTo>
                  <a:lnTo>
                    <a:pt x="13748" y="26579"/>
                  </a:lnTo>
                  <a:lnTo>
                    <a:pt x="14665" y="26579"/>
                  </a:lnTo>
                  <a:lnTo>
                    <a:pt x="14665" y="26103"/>
                  </a:lnTo>
                  <a:lnTo>
                    <a:pt x="15141" y="25663"/>
                  </a:lnTo>
                  <a:lnTo>
                    <a:pt x="15581" y="26103"/>
                  </a:lnTo>
                  <a:lnTo>
                    <a:pt x="16058" y="26579"/>
                  </a:lnTo>
                  <a:lnTo>
                    <a:pt x="16974" y="26579"/>
                  </a:lnTo>
                  <a:lnTo>
                    <a:pt x="16974" y="27019"/>
                  </a:lnTo>
                  <a:lnTo>
                    <a:pt x="18331" y="27019"/>
                  </a:lnTo>
                  <a:lnTo>
                    <a:pt x="19247" y="26579"/>
                  </a:lnTo>
                  <a:lnTo>
                    <a:pt x="19724" y="26579"/>
                  </a:lnTo>
                  <a:lnTo>
                    <a:pt x="20164" y="27019"/>
                  </a:lnTo>
                  <a:lnTo>
                    <a:pt x="20640" y="27019"/>
                  </a:lnTo>
                  <a:lnTo>
                    <a:pt x="21080" y="27496"/>
                  </a:lnTo>
                  <a:lnTo>
                    <a:pt x="21997" y="27019"/>
                  </a:lnTo>
                  <a:lnTo>
                    <a:pt x="22473" y="27019"/>
                  </a:lnTo>
                  <a:lnTo>
                    <a:pt x="22913" y="27496"/>
                  </a:lnTo>
                  <a:lnTo>
                    <a:pt x="23390" y="27019"/>
                  </a:lnTo>
                  <a:lnTo>
                    <a:pt x="23830" y="26579"/>
                  </a:lnTo>
                  <a:lnTo>
                    <a:pt x="24306" y="26579"/>
                  </a:lnTo>
                  <a:lnTo>
                    <a:pt x="24746" y="26103"/>
                  </a:lnTo>
                  <a:lnTo>
                    <a:pt x="25223" y="25186"/>
                  </a:lnTo>
                  <a:lnTo>
                    <a:pt x="24746" y="24746"/>
                  </a:lnTo>
                  <a:lnTo>
                    <a:pt x="24306" y="24746"/>
                  </a:lnTo>
                  <a:lnTo>
                    <a:pt x="23830" y="25663"/>
                  </a:lnTo>
                  <a:lnTo>
                    <a:pt x="23390" y="25186"/>
                  </a:lnTo>
                  <a:lnTo>
                    <a:pt x="22913" y="25186"/>
                  </a:lnTo>
                  <a:lnTo>
                    <a:pt x="22473" y="24746"/>
                  </a:lnTo>
                  <a:lnTo>
                    <a:pt x="21997" y="24270"/>
                  </a:lnTo>
                  <a:lnTo>
                    <a:pt x="21997" y="23830"/>
                  </a:lnTo>
                  <a:lnTo>
                    <a:pt x="23390" y="23830"/>
                  </a:lnTo>
                  <a:lnTo>
                    <a:pt x="23830" y="23353"/>
                  </a:lnTo>
                  <a:lnTo>
                    <a:pt x="23830" y="22913"/>
                  </a:lnTo>
                  <a:lnTo>
                    <a:pt x="23390" y="22913"/>
                  </a:lnTo>
                  <a:lnTo>
                    <a:pt x="23830" y="22437"/>
                  </a:lnTo>
                  <a:lnTo>
                    <a:pt x="25223" y="22437"/>
                  </a:lnTo>
                  <a:lnTo>
                    <a:pt x="25223" y="21997"/>
                  </a:lnTo>
                  <a:lnTo>
                    <a:pt x="26139" y="21997"/>
                  </a:lnTo>
                  <a:lnTo>
                    <a:pt x="26579" y="21520"/>
                  </a:lnTo>
                  <a:lnTo>
                    <a:pt x="27056" y="21080"/>
                  </a:lnTo>
                  <a:lnTo>
                    <a:pt x="27056" y="20164"/>
                  </a:lnTo>
                  <a:lnTo>
                    <a:pt x="27496" y="19247"/>
                  </a:lnTo>
                  <a:lnTo>
                    <a:pt x="27496" y="18771"/>
                  </a:lnTo>
                  <a:lnTo>
                    <a:pt x="27496" y="17854"/>
                  </a:lnTo>
                  <a:lnTo>
                    <a:pt x="26579" y="17414"/>
                  </a:lnTo>
                  <a:lnTo>
                    <a:pt x="25663" y="16938"/>
                  </a:lnTo>
                  <a:lnTo>
                    <a:pt x="24746" y="16938"/>
                  </a:lnTo>
                  <a:lnTo>
                    <a:pt x="24306" y="16498"/>
                  </a:lnTo>
                  <a:lnTo>
                    <a:pt x="23830" y="16938"/>
                  </a:lnTo>
                  <a:lnTo>
                    <a:pt x="23390" y="16938"/>
                  </a:lnTo>
                  <a:lnTo>
                    <a:pt x="22913" y="17854"/>
                  </a:lnTo>
                  <a:lnTo>
                    <a:pt x="22473" y="17414"/>
                  </a:lnTo>
                  <a:lnTo>
                    <a:pt x="22473" y="16938"/>
                  </a:lnTo>
                  <a:lnTo>
                    <a:pt x="21997" y="16021"/>
                  </a:lnTo>
                  <a:lnTo>
                    <a:pt x="22913" y="16021"/>
                  </a:lnTo>
                  <a:lnTo>
                    <a:pt x="23390" y="15581"/>
                  </a:lnTo>
                  <a:lnTo>
                    <a:pt x="23830" y="15105"/>
                  </a:lnTo>
                  <a:lnTo>
                    <a:pt x="23830" y="14665"/>
                  </a:lnTo>
                  <a:lnTo>
                    <a:pt x="23390" y="14188"/>
                  </a:lnTo>
                  <a:lnTo>
                    <a:pt x="23390" y="13748"/>
                  </a:lnTo>
                  <a:lnTo>
                    <a:pt x="22913" y="13272"/>
                  </a:lnTo>
                  <a:lnTo>
                    <a:pt x="22913" y="12832"/>
                  </a:lnTo>
                  <a:lnTo>
                    <a:pt x="21997" y="12355"/>
                  </a:lnTo>
                  <a:lnTo>
                    <a:pt x="21557" y="12355"/>
                  </a:lnTo>
                  <a:lnTo>
                    <a:pt x="21557" y="11915"/>
                  </a:lnTo>
                  <a:lnTo>
                    <a:pt x="22473" y="11915"/>
                  </a:lnTo>
                  <a:lnTo>
                    <a:pt x="22913" y="12355"/>
                  </a:lnTo>
                  <a:lnTo>
                    <a:pt x="22913" y="9606"/>
                  </a:lnTo>
                  <a:lnTo>
                    <a:pt x="22913" y="9166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7" y="7773"/>
                  </a:lnTo>
                  <a:lnTo>
                    <a:pt x="21997" y="7333"/>
                  </a:lnTo>
                  <a:lnTo>
                    <a:pt x="21557" y="7333"/>
                  </a:lnTo>
                  <a:lnTo>
                    <a:pt x="21080" y="6856"/>
                  </a:lnTo>
                  <a:lnTo>
                    <a:pt x="20640" y="6856"/>
                  </a:lnTo>
                  <a:lnTo>
                    <a:pt x="20640" y="6416"/>
                  </a:lnTo>
                  <a:lnTo>
                    <a:pt x="20640" y="5500"/>
                  </a:lnTo>
                  <a:lnTo>
                    <a:pt x="20640" y="5023"/>
                  </a:lnTo>
                  <a:lnTo>
                    <a:pt x="21080" y="4583"/>
                  </a:lnTo>
                  <a:lnTo>
                    <a:pt x="21080" y="4107"/>
                  </a:lnTo>
                  <a:lnTo>
                    <a:pt x="20164" y="3667"/>
                  </a:lnTo>
                  <a:lnTo>
                    <a:pt x="20164" y="3190"/>
                  </a:lnTo>
                  <a:lnTo>
                    <a:pt x="20164" y="2750"/>
                  </a:lnTo>
                  <a:lnTo>
                    <a:pt x="20640" y="1357"/>
                  </a:lnTo>
                  <a:lnTo>
                    <a:pt x="20164" y="1357"/>
                  </a:lnTo>
                  <a:lnTo>
                    <a:pt x="1972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1512750" y="2953725"/>
              <a:ext cx="252075" cy="240150"/>
            </a:xfrm>
            <a:custGeom>
              <a:avLst/>
              <a:gdLst/>
              <a:ahLst/>
              <a:cxnLst/>
              <a:rect l="l" t="t" r="r" b="b"/>
              <a:pathLst>
                <a:path w="10083" h="9606" extrusionOk="0">
                  <a:moveTo>
                    <a:pt x="7773" y="0"/>
                  </a:moveTo>
                  <a:lnTo>
                    <a:pt x="6416" y="440"/>
                  </a:lnTo>
                  <a:lnTo>
                    <a:pt x="5940" y="440"/>
                  </a:lnTo>
                  <a:lnTo>
                    <a:pt x="5500" y="917"/>
                  </a:lnTo>
                  <a:lnTo>
                    <a:pt x="4583" y="917"/>
                  </a:lnTo>
                  <a:lnTo>
                    <a:pt x="4107" y="1357"/>
                  </a:lnTo>
                  <a:lnTo>
                    <a:pt x="3667" y="1357"/>
                  </a:lnTo>
                  <a:lnTo>
                    <a:pt x="3667" y="2273"/>
                  </a:lnTo>
                  <a:lnTo>
                    <a:pt x="4107" y="1833"/>
                  </a:lnTo>
                  <a:lnTo>
                    <a:pt x="4583" y="1357"/>
                  </a:lnTo>
                  <a:lnTo>
                    <a:pt x="5023" y="1833"/>
                  </a:lnTo>
                  <a:lnTo>
                    <a:pt x="5500" y="1357"/>
                  </a:lnTo>
                  <a:lnTo>
                    <a:pt x="5940" y="1357"/>
                  </a:lnTo>
                  <a:lnTo>
                    <a:pt x="5940" y="1833"/>
                  </a:lnTo>
                  <a:lnTo>
                    <a:pt x="5500" y="2273"/>
                  </a:lnTo>
                  <a:lnTo>
                    <a:pt x="5500" y="2750"/>
                  </a:lnTo>
                  <a:lnTo>
                    <a:pt x="5940" y="3190"/>
                  </a:lnTo>
                  <a:lnTo>
                    <a:pt x="5500" y="3190"/>
                  </a:lnTo>
                  <a:lnTo>
                    <a:pt x="5940" y="3666"/>
                  </a:lnTo>
                  <a:lnTo>
                    <a:pt x="5500" y="4583"/>
                  </a:lnTo>
                  <a:lnTo>
                    <a:pt x="5023" y="4583"/>
                  </a:lnTo>
                  <a:lnTo>
                    <a:pt x="4583" y="5023"/>
                  </a:lnTo>
                  <a:lnTo>
                    <a:pt x="4107" y="5499"/>
                  </a:lnTo>
                  <a:lnTo>
                    <a:pt x="3190" y="5023"/>
                  </a:lnTo>
                  <a:lnTo>
                    <a:pt x="2750" y="5499"/>
                  </a:lnTo>
                  <a:lnTo>
                    <a:pt x="1357" y="5499"/>
                  </a:lnTo>
                  <a:lnTo>
                    <a:pt x="917" y="5023"/>
                  </a:lnTo>
                  <a:lnTo>
                    <a:pt x="441" y="5939"/>
                  </a:lnTo>
                  <a:lnTo>
                    <a:pt x="441" y="6416"/>
                  </a:lnTo>
                  <a:lnTo>
                    <a:pt x="1" y="6856"/>
                  </a:lnTo>
                  <a:lnTo>
                    <a:pt x="917" y="6856"/>
                  </a:lnTo>
                  <a:lnTo>
                    <a:pt x="1357" y="6416"/>
                  </a:lnTo>
                  <a:lnTo>
                    <a:pt x="1357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2274" y="7772"/>
                  </a:lnTo>
                  <a:lnTo>
                    <a:pt x="2750" y="6856"/>
                  </a:lnTo>
                  <a:lnTo>
                    <a:pt x="3667" y="6856"/>
                  </a:lnTo>
                  <a:lnTo>
                    <a:pt x="3667" y="7332"/>
                  </a:lnTo>
                  <a:lnTo>
                    <a:pt x="3667" y="7772"/>
                  </a:lnTo>
                  <a:lnTo>
                    <a:pt x="3667" y="8249"/>
                  </a:lnTo>
                  <a:lnTo>
                    <a:pt x="5023" y="8249"/>
                  </a:lnTo>
                  <a:lnTo>
                    <a:pt x="4583" y="8689"/>
                  </a:lnTo>
                  <a:lnTo>
                    <a:pt x="5023" y="9165"/>
                  </a:lnTo>
                  <a:lnTo>
                    <a:pt x="5940" y="9605"/>
                  </a:lnTo>
                  <a:lnTo>
                    <a:pt x="7773" y="9605"/>
                  </a:lnTo>
                  <a:lnTo>
                    <a:pt x="8249" y="9165"/>
                  </a:lnTo>
                  <a:lnTo>
                    <a:pt x="8249" y="8689"/>
                  </a:lnTo>
                  <a:lnTo>
                    <a:pt x="8689" y="8689"/>
                  </a:lnTo>
                  <a:lnTo>
                    <a:pt x="8689" y="7772"/>
                  </a:lnTo>
                  <a:lnTo>
                    <a:pt x="8249" y="7772"/>
                  </a:lnTo>
                  <a:lnTo>
                    <a:pt x="7773" y="7332"/>
                  </a:lnTo>
                  <a:lnTo>
                    <a:pt x="7773" y="6856"/>
                  </a:lnTo>
                  <a:lnTo>
                    <a:pt x="8249" y="5939"/>
                  </a:lnTo>
                  <a:lnTo>
                    <a:pt x="8689" y="5023"/>
                  </a:lnTo>
                  <a:lnTo>
                    <a:pt x="9166" y="4583"/>
                  </a:lnTo>
                  <a:lnTo>
                    <a:pt x="9166" y="4106"/>
                  </a:lnTo>
                  <a:lnTo>
                    <a:pt x="9166" y="3666"/>
                  </a:lnTo>
                  <a:lnTo>
                    <a:pt x="9606" y="3190"/>
                  </a:lnTo>
                  <a:lnTo>
                    <a:pt x="10082" y="2750"/>
                  </a:lnTo>
                  <a:lnTo>
                    <a:pt x="10082" y="2273"/>
                  </a:lnTo>
                  <a:lnTo>
                    <a:pt x="9606" y="1833"/>
                  </a:lnTo>
                  <a:lnTo>
                    <a:pt x="9606" y="135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0"/>
                  </a:lnTo>
                  <a:lnTo>
                    <a:pt x="8689" y="0"/>
                  </a:lnTo>
                  <a:lnTo>
                    <a:pt x="8249" y="440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1821625" y="2403825"/>
              <a:ext cx="11925" cy="25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0"/>
                  </a:move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1707050" y="2380900"/>
              <a:ext cx="11950" cy="25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1650225" y="2254425"/>
              <a:ext cx="343725" cy="516025"/>
            </a:xfrm>
            <a:custGeom>
              <a:avLst/>
              <a:gdLst/>
              <a:ahLst/>
              <a:cxnLst/>
              <a:rect l="l" t="t" r="r" b="b"/>
              <a:pathLst>
                <a:path w="13749" h="20641" extrusionOk="0">
                  <a:moveTo>
                    <a:pt x="6416" y="1"/>
                  </a:moveTo>
                  <a:lnTo>
                    <a:pt x="6416" y="477"/>
                  </a:lnTo>
                  <a:lnTo>
                    <a:pt x="5940" y="1394"/>
                  </a:lnTo>
                  <a:lnTo>
                    <a:pt x="6416" y="1394"/>
                  </a:lnTo>
                  <a:lnTo>
                    <a:pt x="5940" y="1834"/>
                  </a:lnTo>
                  <a:lnTo>
                    <a:pt x="5023" y="1394"/>
                  </a:lnTo>
                  <a:lnTo>
                    <a:pt x="5023" y="1394"/>
                  </a:lnTo>
                  <a:lnTo>
                    <a:pt x="5500" y="1834"/>
                  </a:lnTo>
                  <a:lnTo>
                    <a:pt x="5023" y="2310"/>
                  </a:lnTo>
                  <a:lnTo>
                    <a:pt x="4583" y="2750"/>
                  </a:lnTo>
                  <a:lnTo>
                    <a:pt x="5023" y="3227"/>
                  </a:lnTo>
                  <a:lnTo>
                    <a:pt x="5023" y="3667"/>
                  </a:lnTo>
                  <a:lnTo>
                    <a:pt x="5023" y="4143"/>
                  </a:lnTo>
                  <a:lnTo>
                    <a:pt x="4583" y="3667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3190" y="3227"/>
                  </a:lnTo>
                  <a:lnTo>
                    <a:pt x="2750" y="3667"/>
                  </a:lnTo>
                  <a:lnTo>
                    <a:pt x="2750" y="4143"/>
                  </a:lnTo>
                  <a:lnTo>
                    <a:pt x="2750" y="4583"/>
                  </a:lnTo>
                  <a:lnTo>
                    <a:pt x="2750" y="5060"/>
                  </a:lnTo>
                  <a:lnTo>
                    <a:pt x="3190" y="5500"/>
                  </a:lnTo>
                  <a:lnTo>
                    <a:pt x="3190" y="5976"/>
                  </a:lnTo>
                  <a:lnTo>
                    <a:pt x="2274" y="5976"/>
                  </a:lnTo>
                  <a:lnTo>
                    <a:pt x="2274" y="6893"/>
                  </a:lnTo>
                  <a:lnTo>
                    <a:pt x="2274" y="7333"/>
                  </a:lnTo>
                  <a:lnTo>
                    <a:pt x="1834" y="7333"/>
                  </a:lnTo>
                  <a:lnTo>
                    <a:pt x="1357" y="7809"/>
                  </a:lnTo>
                  <a:lnTo>
                    <a:pt x="1357" y="8249"/>
                  </a:lnTo>
                  <a:lnTo>
                    <a:pt x="1357" y="8726"/>
                  </a:lnTo>
                  <a:lnTo>
                    <a:pt x="441" y="9166"/>
                  </a:lnTo>
                  <a:lnTo>
                    <a:pt x="441" y="9642"/>
                  </a:lnTo>
                  <a:lnTo>
                    <a:pt x="917" y="9642"/>
                  </a:lnTo>
                  <a:lnTo>
                    <a:pt x="1357" y="10082"/>
                  </a:lnTo>
                  <a:lnTo>
                    <a:pt x="1834" y="9166"/>
                  </a:lnTo>
                  <a:lnTo>
                    <a:pt x="2274" y="9166"/>
                  </a:lnTo>
                  <a:lnTo>
                    <a:pt x="2750" y="8726"/>
                  </a:lnTo>
                  <a:lnTo>
                    <a:pt x="3190" y="8726"/>
                  </a:lnTo>
                  <a:lnTo>
                    <a:pt x="2750" y="9166"/>
                  </a:lnTo>
                  <a:lnTo>
                    <a:pt x="2274" y="9642"/>
                  </a:lnTo>
                  <a:lnTo>
                    <a:pt x="1834" y="10082"/>
                  </a:lnTo>
                  <a:lnTo>
                    <a:pt x="2750" y="10082"/>
                  </a:lnTo>
                  <a:lnTo>
                    <a:pt x="2750" y="10559"/>
                  </a:lnTo>
                  <a:lnTo>
                    <a:pt x="1357" y="10559"/>
                  </a:lnTo>
                  <a:lnTo>
                    <a:pt x="917" y="10999"/>
                  </a:lnTo>
                  <a:lnTo>
                    <a:pt x="917" y="12392"/>
                  </a:lnTo>
                  <a:lnTo>
                    <a:pt x="917" y="12832"/>
                  </a:lnTo>
                  <a:lnTo>
                    <a:pt x="917" y="13308"/>
                  </a:lnTo>
                  <a:lnTo>
                    <a:pt x="1357" y="12832"/>
                  </a:lnTo>
                  <a:lnTo>
                    <a:pt x="1834" y="11475"/>
                  </a:lnTo>
                  <a:lnTo>
                    <a:pt x="2274" y="11475"/>
                  </a:lnTo>
                  <a:lnTo>
                    <a:pt x="2750" y="11915"/>
                  </a:lnTo>
                  <a:lnTo>
                    <a:pt x="2750" y="12392"/>
                  </a:lnTo>
                  <a:lnTo>
                    <a:pt x="2274" y="12832"/>
                  </a:lnTo>
                  <a:lnTo>
                    <a:pt x="1834" y="13308"/>
                  </a:lnTo>
                  <a:lnTo>
                    <a:pt x="1834" y="13748"/>
                  </a:lnTo>
                  <a:lnTo>
                    <a:pt x="2274" y="13748"/>
                  </a:lnTo>
                  <a:lnTo>
                    <a:pt x="2750" y="13308"/>
                  </a:lnTo>
                  <a:lnTo>
                    <a:pt x="3190" y="14225"/>
                  </a:lnTo>
                  <a:lnTo>
                    <a:pt x="3667" y="13748"/>
                  </a:lnTo>
                  <a:lnTo>
                    <a:pt x="3667" y="14225"/>
                  </a:lnTo>
                  <a:lnTo>
                    <a:pt x="3190" y="14665"/>
                  </a:lnTo>
                  <a:lnTo>
                    <a:pt x="3190" y="15141"/>
                  </a:lnTo>
                  <a:lnTo>
                    <a:pt x="2750" y="15581"/>
                  </a:lnTo>
                  <a:lnTo>
                    <a:pt x="2274" y="16058"/>
                  </a:lnTo>
                  <a:lnTo>
                    <a:pt x="1834" y="16498"/>
                  </a:lnTo>
                  <a:lnTo>
                    <a:pt x="1357" y="16498"/>
                  </a:lnTo>
                  <a:lnTo>
                    <a:pt x="1357" y="16974"/>
                  </a:lnTo>
                  <a:lnTo>
                    <a:pt x="917" y="17414"/>
                  </a:lnTo>
                  <a:lnTo>
                    <a:pt x="441" y="17414"/>
                  </a:lnTo>
                  <a:lnTo>
                    <a:pt x="441" y="18331"/>
                  </a:lnTo>
                  <a:lnTo>
                    <a:pt x="1" y="18331"/>
                  </a:lnTo>
                  <a:lnTo>
                    <a:pt x="1" y="18807"/>
                  </a:lnTo>
                  <a:lnTo>
                    <a:pt x="1" y="19724"/>
                  </a:lnTo>
                  <a:lnTo>
                    <a:pt x="441" y="20164"/>
                  </a:lnTo>
                  <a:lnTo>
                    <a:pt x="917" y="20164"/>
                  </a:lnTo>
                  <a:lnTo>
                    <a:pt x="917" y="19724"/>
                  </a:lnTo>
                  <a:lnTo>
                    <a:pt x="441" y="19247"/>
                  </a:lnTo>
                  <a:lnTo>
                    <a:pt x="1357" y="19247"/>
                  </a:lnTo>
                  <a:lnTo>
                    <a:pt x="1834" y="19724"/>
                  </a:lnTo>
                  <a:lnTo>
                    <a:pt x="1834" y="20164"/>
                  </a:lnTo>
                  <a:lnTo>
                    <a:pt x="2274" y="20640"/>
                  </a:lnTo>
                  <a:lnTo>
                    <a:pt x="2274" y="20164"/>
                  </a:lnTo>
                  <a:lnTo>
                    <a:pt x="2274" y="19724"/>
                  </a:lnTo>
                  <a:lnTo>
                    <a:pt x="2750" y="18807"/>
                  </a:lnTo>
                  <a:lnTo>
                    <a:pt x="3190" y="19247"/>
                  </a:lnTo>
                  <a:lnTo>
                    <a:pt x="3190" y="19724"/>
                  </a:lnTo>
                  <a:lnTo>
                    <a:pt x="4107" y="19247"/>
                  </a:lnTo>
                  <a:lnTo>
                    <a:pt x="4107" y="19724"/>
                  </a:lnTo>
                  <a:lnTo>
                    <a:pt x="4583" y="19724"/>
                  </a:lnTo>
                  <a:lnTo>
                    <a:pt x="4583" y="19247"/>
                  </a:lnTo>
                  <a:lnTo>
                    <a:pt x="5023" y="19247"/>
                  </a:lnTo>
                  <a:lnTo>
                    <a:pt x="5500" y="19724"/>
                  </a:lnTo>
                  <a:lnTo>
                    <a:pt x="5940" y="19724"/>
                  </a:lnTo>
                  <a:lnTo>
                    <a:pt x="6416" y="19247"/>
                  </a:lnTo>
                  <a:lnTo>
                    <a:pt x="6416" y="19724"/>
                  </a:lnTo>
                  <a:lnTo>
                    <a:pt x="6856" y="19724"/>
                  </a:lnTo>
                  <a:lnTo>
                    <a:pt x="6856" y="20164"/>
                  </a:lnTo>
                  <a:lnTo>
                    <a:pt x="7333" y="20164"/>
                  </a:lnTo>
                  <a:lnTo>
                    <a:pt x="7773" y="19724"/>
                  </a:lnTo>
                  <a:lnTo>
                    <a:pt x="8249" y="19247"/>
                  </a:lnTo>
                  <a:lnTo>
                    <a:pt x="8689" y="19247"/>
                  </a:lnTo>
                  <a:lnTo>
                    <a:pt x="8689" y="18807"/>
                  </a:lnTo>
                  <a:lnTo>
                    <a:pt x="8689" y="18331"/>
                  </a:lnTo>
                  <a:lnTo>
                    <a:pt x="9166" y="18331"/>
                  </a:lnTo>
                  <a:lnTo>
                    <a:pt x="9166" y="17891"/>
                  </a:lnTo>
                  <a:lnTo>
                    <a:pt x="9606" y="17891"/>
                  </a:lnTo>
                  <a:lnTo>
                    <a:pt x="10082" y="18331"/>
                  </a:lnTo>
                  <a:lnTo>
                    <a:pt x="10522" y="17891"/>
                  </a:lnTo>
                  <a:lnTo>
                    <a:pt x="10082" y="17414"/>
                  </a:lnTo>
                  <a:lnTo>
                    <a:pt x="10522" y="17414"/>
                  </a:lnTo>
                  <a:lnTo>
                    <a:pt x="10999" y="16498"/>
                  </a:lnTo>
                  <a:lnTo>
                    <a:pt x="10522" y="15581"/>
                  </a:lnTo>
                  <a:lnTo>
                    <a:pt x="9606" y="15141"/>
                  </a:lnTo>
                  <a:lnTo>
                    <a:pt x="9166" y="14665"/>
                  </a:lnTo>
                  <a:lnTo>
                    <a:pt x="7333" y="14665"/>
                  </a:lnTo>
                  <a:lnTo>
                    <a:pt x="6856" y="14225"/>
                  </a:lnTo>
                  <a:lnTo>
                    <a:pt x="6416" y="14225"/>
                  </a:lnTo>
                  <a:lnTo>
                    <a:pt x="6416" y="1374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8249" y="14225"/>
                  </a:lnTo>
                  <a:lnTo>
                    <a:pt x="8249" y="13748"/>
                  </a:lnTo>
                  <a:lnTo>
                    <a:pt x="9166" y="13748"/>
                  </a:lnTo>
                  <a:lnTo>
                    <a:pt x="9606" y="12832"/>
                  </a:lnTo>
                  <a:lnTo>
                    <a:pt x="9166" y="12832"/>
                  </a:lnTo>
                  <a:lnTo>
                    <a:pt x="8689" y="12392"/>
                  </a:lnTo>
                  <a:lnTo>
                    <a:pt x="8249" y="12832"/>
                  </a:lnTo>
                  <a:lnTo>
                    <a:pt x="8249" y="12392"/>
                  </a:lnTo>
                  <a:lnTo>
                    <a:pt x="9166" y="11915"/>
                  </a:lnTo>
                  <a:lnTo>
                    <a:pt x="9606" y="11915"/>
                  </a:lnTo>
                  <a:lnTo>
                    <a:pt x="10082" y="12392"/>
                  </a:lnTo>
                  <a:lnTo>
                    <a:pt x="10522" y="11915"/>
                  </a:lnTo>
                  <a:lnTo>
                    <a:pt x="10999" y="11915"/>
                  </a:lnTo>
                  <a:lnTo>
                    <a:pt x="10999" y="11475"/>
                  </a:lnTo>
                  <a:lnTo>
                    <a:pt x="11915" y="10999"/>
                  </a:lnTo>
                  <a:lnTo>
                    <a:pt x="12355" y="10559"/>
                  </a:lnTo>
                  <a:lnTo>
                    <a:pt x="12355" y="10082"/>
                  </a:lnTo>
                  <a:lnTo>
                    <a:pt x="11915" y="9642"/>
                  </a:lnTo>
                  <a:lnTo>
                    <a:pt x="12355" y="8726"/>
                  </a:lnTo>
                  <a:lnTo>
                    <a:pt x="12832" y="8726"/>
                  </a:lnTo>
                  <a:lnTo>
                    <a:pt x="12832" y="8249"/>
                  </a:lnTo>
                  <a:lnTo>
                    <a:pt x="13272" y="8249"/>
                  </a:lnTo>
                  <a:lnTo>
                    <a:pt x="13748" y="7809"/>
                  </a:lnTo>
                  <a:lnTo>
                    <a:pt x="13748" y="7333"/>
                  </a:lnTo>
                  <a:lnTo>
                    <a:pt x="13748" y="6893"/>
                  </a:lnTo>
                  <a:lnTo>
                    <a:pt x="12355" y="6893"/>
                  </a:lnTo>
                  <a:lnTo>
                    <a:pt x="12355" y="6416"/>
                  </a:lnTo>
                  <a:lnTo>
                    <a:pt x="11439" y="5976"/>
                  </a:lnTo>
                  <a:lnTo>
                    <a:pt x="9606" y="5976"/>
                  </a:lnTo>
                  <a:lnTo>
                    <a:pt x="8689" y="6416"/>
                  </a:lnTo>
                  <a:lnTo>
                    <a:pt x="8249" y="6416"/>
                  </a:lnTo>
                  <a:lnTo>
                    <a:pt x="7333" y="6893"/>
                  </a:lnTo>
                  <a:lnTo>
                    <a:pt x="6856" y="6893"/>
                  </a:lnTo>
                  <a:lnTo>
                    <a:pt x="6856" y="6416"/>
                  </a:lnTo>
                  <a:lnTo>
                    <a:pt x="6856" y="5976"/>
                  </a:lnTo>
                  <a:lnTo>
                    <a:pt x="6856" y="5500"/>
                  </a:lnTo>
                  <a:lnTo>
                    <a:pt x="7773" y="4583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8689" y="3667"/>
                  </a:lnTo>
                  <a:lnTo>
                    <a:pt x="9606" y="3667"/>
                  </a:lnTo>
                  <a:lnTo>
                    <a:pt x="10082" y="3227"/>
                  </a:lnTo>
                  <a:lnTo>
                    <a:pt x="10522" y="2750"/>
                  </a:lnTo>
                  <a:lnTo>
                    <a:pt x="11439" y="2750"/>
                  </a:lnTo>
                  <a:lnTo>
                    <a:pt x="11439" y="1834"/>
                  </a:lnTo>
                  <a:lnTo>
                    <a:pt x="11915" y="1394"/>
                  </a:lnTo>
                  <a:lnTo>
                    <a:pt x="11439" y="917"/>
                  </a:lnTo>
                  <a:lnTo>
                    <a:pt x="10999" y="917"/>
                  </a:lnTo>
                  <a:lnTo>
                    <a:pt x="10082" y="1394"/>
                  </a:lnTo>
                  <a:lnTo>
                    <a:pt x="10082" y="917"/>
                  </a:lnTo>
                  <a:lnTo>
                    <a:pt x="9166" y="1394"/>
                  </a:lnTo>
                  <a:lnTo>
                    <a:pt x="8249" y="917"/>
                  </a:lnTo>
                  <a:lnTo>
                    <a:pt x="8249" y="477"/>
                  </a:lnTo>
                  <a:lnTo>
                    <a:pt x="7773" y="917"/>
                  </a:lnTo>
                  <a:lnTo>
                    <a:pt x="7333" y="477"/>
                  </a:lnTo>
                  <a:lnTo>
                    <a:pt x="7773" y="47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2371525" y="3961875"/>
              <a:ext cx="1214400" cy="1179575"/>
            </a:xfrm>
            <a:custGeom>
              <a:avLst/>
              <a:gdLst/>
              <a:ahLst/>
              <a:cxnLst/>
              <a:rect l="l" t="t" r="r" b="b"/>
              <a:pathLst>
                <a:path w="48576" h="47183" extrusionOk="0">
                  <a:moveTo>
                    <a:pt x="16497" y="1"/>
                  </a:moveTo>
                  <a:lnTo>
                    <a:pt x="16497" y="441"/>
                  </a:lnTo>
                  <a:lnTo>
                    <a:pt x="16497" y="1357"/>
                  </a:lnTo>
                  <a:lnTo>
                    <a:pt x="16497" y="1834"/>
                  </a:lnTo>
                  <a:lnTo>
                    <a:pt x="16058" y="1834"/>
                  </a:lnTo>
                  <a:lnTo>
                    <a:pt x="15581" y="1357"/>
                  </a:lnTo>
                  <a:lnTo>
                    <a:pt x="15141" y="1834"/>
                  </a:lnTo>
                  <a:lnTo>
                    <a:pt x="14664" y="2274"/>
                  </a:lnTo>
                  <a:lnTo>
                    <a:pt x="15141" y="2750"/>
                  </a:lnTo>
                  <a:lnTo>
                    <a:pt x="14664" y="3190"/>
                  </a:lnTo>
                  <a:lnTo>
                    <a:pt x="14225" y="2750"/>
                  </a:lnTo>
                  <a:lnTo>
                    <a:pt x="12831" y="2750"/>
                  </a:lnTo>
                  <a:lnTo>
                    <a:pt x="12391" y="2274"/>
                  </a:lnTo>
                  <a:lnTo>
                    <a:pt x="12391" y="1834"/>
                  </a:lnTo>
                  <a:lnTo>
                    <a:pt x="11475" y="1834"/>
                  </a:lnTo>
                  <a:lnTo>
                    <a:pt x="11915" y="2274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998" y="4107"/>
                  </a:lnTo>
                  <a:lnTo>
                    <a:pt x="10082" y="4583"/>
                  </a:lnTo>
                  <a:lnTo>
                    <a:pt x="10558" y="5023"/>
                  </a:lnTo>
                  <a:lnTo>
                    <a:pt x="9642" y="4583"/>
                  </a:lnTo>
                  <a:lnTo>
                    <a:pt x="9165" y="4107"/>
                  </a:lnTo>
                  <a:lnTo>
                    <a:pt x="8725" y="3667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8249" y="2274"/>
                  </a:lnTo>
                  <a:lnTo>
                    <a:pt x="7809" y="2274"/>
                  </a:lnTo>
                  <a:lnTo>
                    <a:pt x="7332" y="2750"/>
                  </a:lnTo>
                  <a:lnTo>
                    <a:pt x="7332" y="3190"/>
                  </a:lnTo>
                  <a:lnTo>
                    <a:pt x="6892" y="4107"/>
                  </a:lnTo>
                  <a:lnTo>
                    <a:pt x="6416" y="4107"/>
                  </a:lnTo>
                  <a:lnTo>
                    <a:pt x="5499" y="4583"/>
                  </a:lnTo>
                  <a:lnTo>
                    <a:pt x="5059" y="4107"/>
                  </a:lnTo>
                  <a:lnTo>
                    <a:pt x="2750" y="4583"/>
                  </a:lnTo>
                  <a:lnTo>
                    <a:pt x="2310" y="4583"/>
                  </a:lnTo>
                  <a:lnTo>
                    <a:pt x="2310" y="5023"/>
                  </a:lnTo>
                  <a:lnTo>
                    <a:pt x="1833" y="5023"/>
                  </a:lnTo>
                  <a:lnTo>
                    <a:pt x="1833" y="5500"/>
                  </a:lnTo>
                  <a:lnTo>
                    <a:pt x="2310" y="5940"/>
                  </a:lnTo>
                  <a:lnTo>
                    <a:pt x="2310" y="6416"/>
                  </a:lnTo>
                  <a:lnTo>
                    <a:pt x="3226" y="6856"/>
                  </a:lnTo>
                  <a:lnTo>
                    <a:pt x="2750" y="7333"/>
                  </a:lnTo>
                  <a:lnTo>
                    <a:pt x="2310" y="7773"/>
                  </a:lnTo>
                  <a:lnTo>
                    <a:pt x="1833" y="8689"/>
                  </a:lnTo>
                  <a:lnTo>
                    <a:pt x="0" y="8689"/>
                  </a:lnTo>
                  <a:lnTo>
                    <a:pt x="0" y="9166"/>
                  </a:lnTo>
                  <a:lnTo>
                    <a:pt x="477" y="9166"/>
                  </a:lnTo>
                  <a:lnTo>
                    <a:pt x="917" y="9606"/>
                  </a:lnTo>
                  <a:lnTo>
                    <a:pt x="1393" y="9606"/>
                  </a:lnTo>
                  <a:lnTo>
                    <a:pt x="1833" y="10082"/>
                  </a:lnTo>
                  <a:lnTo>
                    <a:pt x="1833" y="10522"/>
                  </a:lnTo>
                  <a:lnTo>
                    <a:pt x="1833" y="10999"/>
                  </a:lnTo>
                  <a:lnTo>
                    <a:pt x="1393" y="11439"/>
                  </a:lnTo>
                  <a:lnTo>
                    <a:pt x="1393" y="11915"/>
                  </a:lnTo>
                  <a:lnTo>
                    <a:pt x="1393" y="12832"/>
                  </a:lnTo>
                  <a:lnTo>
                    <a:pt x="1393" y="13272"/>
                  </a:lnTo>
                  <a:lnTo>
                    <a:pt x="1833" y="14188"/>
                  </a:lnTo>
                  <a:lnTo>
                    <a:pt x="3666" y="14188"/>
                  </a:lnTo>
                  <a:lnTo>
                    <a:pt x="4143" y="14665"/>
                  </a:lnTo>
                  <a:lnTo>
                    <a:pt x="3666" y="15105"/>
                  </a:lnTo>
                  <a:lnTo>
                    <a:pt x="3666" y="15581"/>
                  </a:lnTo>
                  <a:lnTo>
                    <a:pt x="3226" y="16498"/>
                  </a:lnTo>
                  <a:lnTo>
                    <a:pt x="3226" y="16498"/>
                  </a:lnTo>
                  <a:lnTo>
                    <a:pt x="3666" y="16021"/>
                  </a:lnTo>
                  <a:lnTo>
                    <a:pt x="4143" y="15581"/>
                  </a:lnTo>
                  <a:lnTo>
                    <a:pt x="5059" y="15581"/>
                  </a:lnTo>
                  <a:lnTo>
                    <a:pt x="5976" y="15105"/>
                  </a:lnTo>
                  <a:lnTo>
                    <a:pt x="6416" y="14665"/>
                  </a:lnTo>
                  <a:lnTo>
                    <a:pt x="6416" y="14188"/>
                  </a:lnTo>
                  <a:lnTo>
                    <a:pt x="6892" y="13748"/>
                  </a:lnTo>
                  <a:lnTo>
                    <a:pt x="7332" y="12832"/>
                  </a:lnTo>
                  <a:lnTo>
                    <a:pt x="8725" y="12832"/>
                  </a:lnTo>
                  <a:lnTo>
                    <a:pt x="10082" y="13748"/>
                  </a:lnTo>
                  <a:lnTo>
                    <a:pt x="10558" y="13272"/>
                  </a:lnTo>
                  <a:lnTo>
                    <a:pt x="11915" y="14188"/>
                  </a:lnTo>
                  <a:lnTo>
                    <a:pt x="11915" y="13748"/>
                  </a:lnTo>
                  <a:lnTo>
                    <a:pt x="12391" y="13272"/>
                  </a:lnTo>
                  <a:lnTo>
                    <a:pt x="13308" y="13272"/>
                  </a:lnTo>
                  <a:lnTo>
                    <a:pt x="12831" y="13748"/>
                  </a:lnTo>
                  <a:lnTo>
                    <a:pt x="12831" y="14188"/>
                  </a:lnTo>
                  <a:lnTo>
                    <a:pt x="13308" y="14665"/>
                  </a:lnTo>
                  <a:lnTo>
                    <a:pt x="12831" y="15105"/>
                  </a:lnTo>
                  <a:lnTo>
                    <a:pt x="14225" y="16021"/>
                  </a:lnTo>
                  <a:lnTo>
                    <a:pt x="14664" y="17854"/>
                  </a:lnTo>
                  <a:lnTo>
                    <a:pt x="15141" y="19687"/>
                  </a:lnTo>
                  <a:lnTo>
                    <a:pt x="16058" y="20164"/>
                  </a:lnTo>
                  <a:lnTo>
                    <a:pt x="16974" y="22437"/>
                  </a:lnTo>
                  <a:lnTo>
                    <a:pt x="17414" y="22437"/>
                  </a:lnTo>
                  <a:lnTo>
                    <a:pt x="18330" y="23353"/>
                  </a:lnTo>
                  <a:lnTo>
                    <a:pt x="19247" y="24746"/>
                  </a:lnTo>
                  <a:lnTo>
                    <a:pt x="19724" y="24746"/>
                  </a:lnTo>
                  <a:lnTo>
                    <a:pt x="20163" y="25186"/>
                  </a:lnTo>
                  <a:lnTo>
                    <a:pt x="21557" y="26579"/>
                  </a:lnTo>
                  <a:lnTo>
                    <a:pt x="24746" y="29329"/>
                  </a:lnTo>
                  <a:lnTo>
                    <a:pt x="25223" y="29329"/>
                  </a:lnTo>
                  <a:lnTo>
                    <a:pt x="26139" y="30245"/>
                  </a:lnTo>
                  <a:lnTo>
                    <a:pt x="27056" y="30245"/>
                  </a:lnTo>
                  <a:lnTo>
                    <a:pt x="27495" y="31162"/>
                  </a:lnTo>
                  <a:lnTo>
                    <a:pt x="27972" y="30685"/>
                  </a:lnTo>
                  <a:lnTo>
                    <a:pt x="29328" y="32078"/>
                  </a:lnTo>
                  <a:lnTo>
                    <a:pt x="30245" y="32518"/>
                  </a:lnTo>
                  <a:lnTo>
                    <a:pt x="30722" y="32995"/>
                  </a:lnTo>
                  <a:lnTo>
                    <a:pt x="31162" y="32995"/>
                  </a:lnTo>
                  <a:lnTo>
                    <a:pt x="32078" y="33911"/>
                  </a:lnTo>
                  <a:lnTo>
                    <a:pt x="32555" y="33911"/>
                  </a:lnTo>
                  <a:lnTo>
                    <a:pt x="32995" y="34351"/>
                  </a:lnTo>
                  <a:lnTo>
                    <a:pt x="32995" y="35268"/>
                  </a:lnTo>
                  <a:lnTo>
                    <a:pt x="33471" y="35744"/>
                  </a:lnTo>
                  <a:lnTo>
                    <a:pt x="33471" y="36184"/>
                  </a:lnTo>
                  <a:lnTo>
                    <a:pt x="34388" y="36661"/>
                  </a:lnTo>
                  <a:lnTo>
                    <a:pt x="35304" y="36661"/>
                  </a:lnTo>
                  <a:lnTo>
                    <a:pt x="36221" y="37101"/>
                  </a:lnTo>
                  <a:lnTo>
                    <a:pt x="36661" y="37577"/>
                  </a:lnTo>
                  <a:lnTo>
                    <a:pt x="36661" y="38017"/>
                  </a:lnTo>
                  <a:lnTo>
                    <a:pt x="37577" y="38494"/>
                  </a:lnTo>
                  <a:lnTo>
                    <a:pt x="38054" y="39850"/>
                  </a:lnTo>
                  <a:lnTo>
                    <a:pt x="38494" y="41243"/>
                  </a:lnTo>
                  <a:lnTo>
                    <a:pt x="38494" y="42600"/>
                  </a:lnTo>
                  <a:lnTo>
                    <a:pt x="38054" y="43516"/>
                  </a:lnTo>
                  <a:lnTo>
                    <a:pt x="37137" y="43516"/>
                  </a:lnTo>
                  <a:lnTo>
                    <a:pt x="37137" y="43993"/>
                  </a:lnTo>
                  <a:lnTo>
                    <a:pt x="37137" y="44433"/>
                  </a:lnTo>
                  <a:lnTo>
                    <a:pt x="37137" y="44909"/>
                  </a:lnTo>
                  <a:lnTo>
                    <a:pt x="37577" y="45349"/>
                  </a:lnTo>
                  <a:lnTo>
                    <a:pt x="37137" y="45826"/>
                  </a:lnTo>
                  <a:lnTo>
                    <a:pt x="36661" y="46266"/>
                  </a:lnTo>
                  <a:lnTo>
                    <a:pt x="36661" y="46742"/>
                  </a:lnTo>
                  <a:lnTo>
                    <a:pt x="37137" y="47182"/>
                  </a:lnTo>
                  <a:lnTo>
                    <a:pt x="38494" y="47182"/>
                  </a:lnTo>
                  <a:lnTo>
                    <a:pt x="38970" y="46742"/>
                  </a:lnTo>
                  <a:lnTo>
                    <a:pt x="39410" y="46742"/>
                  </a:lnTo>
                  <a:lnTo>
                    <a:pt x="39410" y="46266"/>
                  </a:lnTo>
                  <a:lnTo>
                    <a:pt x="40327" y="45826"/>
                  </a:lnTo>
                  <a:lnTo>
                    <a:pt x="40327" y="44909"/>
                  </a:lnTo>
                  <a:lnTo>
                    <a:pt x="40327" y="43993"/>
                  </a:lnTo>
                  <a:lnTo>
                    <a:pt x="40803" y="43516"/>
                  </a:lnTo>
                  <a:lnTo>
                    <a:pt x="41243" y="43076"/>
                  </a:lnTo>
                  <a:lnTo>
                    <a:pt x="41720" y="42600"/>
                  </a:lnTo>
                  <a:lnTo>
                    <a:pt x="43076" y="42600"/>
                  </a:lnTo>
                  <a:lnTo>
                    <a:pt x="43076" y="42160"/>
                  </a:lnTo>
                  <a:lnTo>
                    <a:pt x="43076" y="41683"/>
                  </a:lnTo>
                  <a:lnTo>
                    <a:pt x="43076" y="41243"/>
                  </a:lnTo>
                  <a:lnTo>
                    <a:pt x="43076" y="39850"/>
                  </a:lnTo>
                  <a:lnTo>
                    <a:pt x="43076" y="39410"/>
                  </a:lnTo>
                  <a:lnTo>
                    <a:pt x="43076" y="38934"/>
                  </a:lnTo>
                  <a:lnTo>
                    <a:pt x="42160" y="38494"/>
                  </a:lnTo>
                  <a:lnTo>
                    <a:pt x="41243" y="38934"/>
                  </a:lnTo>
                  <a:lnTo>
                    <a:pt x="40803" y="38494"/>
                  </a:lnTo>
                  <a:lnTo>
                    <a:pt x="40803" y="37101"/>
                  </a:lnTo>
                  <a:lnTo>
                    <a:pt x="40803" y="36184"/>
                  </a:lnTo>
                  <a:lnTo>
                    <a:pt x="41243" y="36184"/>
                  </a:lnTo>
                  <a:lnTo>
                    <a:pt x="41243" y="35744"/>
                  </a:lnTo>
                  <a:lnTo>
                    <a:pt x="41720" y="35268"/>
                  </a:lnTo>
                  <a:lnTo>
                    <a:pt x="41243" y="35268"/>
                  </a:lnTo>
                  <a:lnTo>
                    <a:pt x="41720" y="34828"/>
                  </a:lnTo>
                  <a:lnTo>
                    <a:pt x="42160" y="34351"/>
                  </a:lnTo>
                  <a:lnTo>
                    <a:pt x="43076" y="34351"/>
                  </a:lnTo>
                  <a:lnTo>
                    <a:pt x="43076" y="34828"/>
                  </a:lnTo>
                  <a:lnTo>
                    <a:pt x="43993" y="35268"/>
                  </a:lnTo>
                  <a:lnTo>
                    <a:pt x="44469" y="34828"/>
                  </a:lnTo>
                  <a:lnTo>
                    <a:pt x="46302" y="34828"/>
                  </a:lnTo>
                  <a:lnTo>
                    <a:pt x="46302" y="35268"/>
                  </a:lnTo>
                  <a:lnTo>
                    <a:pt x="46302" y="35744"/>
                  </a:lnTo>
                  <a:lnTo>
                    <a:pt x="46742" y="36184"/>
                  </a:lnTo>
                  <a:lnTo>
                    <a:pt x="46742" y="36661"/>
                  </a:lnTo>
                  <a:lnTo>
                    <a:pt x="47219" y="37101"/>
                  </a:lnTo>
                  <a:lnTo>
                    <a:pt x="48135" y="37101"/>
                  </a:lnTo>
                  <a:lnTo>
                    <a:pt x="48575" y="36661"/>
                  </a:lnTo>
                  <a:lnTo>
                    <a:pt x="48575" y="35744"/>
                  </a:lnTo>
                  <a:lnTo>
                    <a:pt x="48575" y="34828"/>
                  </a:lnTo>
                  <a:lnTo>
                    <a:pt x="48575" y="34351"/>
                  </a:lnTo>
                  <a:lnTo>
                    <a:pt x="47219" y="33911"/>
                  </a:lnTo>
                  <a:lnTo>
                    <a:pt x="46742" y="32995"/>
                  </a:lnTo>
                  <a:lnTo>
                    <a:pt x="46302" y="32518"/>
                  </a:lnTo>
                  <a:lnTo>
                    <a:pt x="45386" y="32078"/>
                  </a:lnTo>
                  <a:lnTo>
                    <a:pt x="44469" y="32078"/>
                  </a:lnTo>
                  <a:lnTo>
                    <a:pt x="43993" y="31602"/>
                  </a:lnTo>
                  <a:lnTo>
                    <a:pt x="43553" y="31162"/>
                  </a:lnTo>
                  <a:lnTo>
                    <a:pt x="41720" y="30685"/>
                  </a:lnTo>
                  <a:lnTo>
                    <a:pt x="41243" y="30245"/>
                  </a:lnTo>
                  <a:lnTo>
                    <a:pt x="40803" y="29769"/>
                  </a:lnTo>
                  <a:lnTo>
                    <a:pt x="39410" y="29769"/>
                  </a:lnTo>
                  <a:lnTo>
                    <a:pt x="38970" y="29329"/>
                  </a:lnTo>
                  <a:lnTo>
                    <a:pt x="37137" y="29329"/>
                  </a:lnTo>
                  <a:lnTo>
                    <a:pt x="37577" y="28412"/>
                  </a:lnTo>
                  <a:lnTo>
                    <a:pt x="38054" y="28412"/>
                  </a:lnTo>
                  <a:lnTo>
                    <a:pt x="38494" y="27936"/>
                  </a:lnTo>
                  <a:lnTo>
                    <a:pt x="38494" y="27019"/>
                  </a:lnTo>
                  <a:lnTo>
                    <a:pt x="37137" y="26579"/>
                  </a:lnTo>
                  <a:lnTo>
                    <a:pt x="36661" y="26579"/>
                  </a:lnTo>
                  <a:lnTo>
                    <a:pt x="35304" y="27019"/>
                  </a:lnTo>
                  <a:lnTo>
                    <a:pt x="33911" y="27019"/>
                  </a:lnTo>
                  <a:lnTo>
                    <a:pt x="32995" y="26579"/>
                  </a:lnTo>
                  <a:lnTo>
                    <a:pt x="32555" y="25663"/>
                  </a:lnTo>
                  <a:lnTo>
                    <a:pt x="32078" y="25186"/>
                  </a:lnTo>
                  <a:lnTo>
                    <a:pt x="31162" y="24270"/>
                  </a:lnTo>
                  <a:lnTo>
                    <a:pt x="30245" y="23353"/>
                  </a:lnTo>
                  <a:lnTo>
                    <a:pt x="29328" y="22437"/>
                  </a:lnTo>
                  <a:lnTo>
                    <a:pt x="29328" y="21080"/>
                  </a:lnTo>
                  <a:lnTo>
                    <a:pt x="29805" y="20604"/>
                  </a:lnTo>
                  <a:lnTo>
                    <a:pt x="29328" y="19687"/>
                  </a:lnTo>
                  <a:lnTo>
                    <a:pt x="28412" y="18771"/>
                  </a:lnTo>
                  <a:lnTo>
                    <a:pt x="28412" y="18331"/>
                  </a:lnTo>
                  <a:lnTo>
                    <a:pt x="27972" y="17854"/>
                  </a:lnTo>
                  <a:lnTo>
                    <a:pt x="27972" y="16938"/>
                  </a:lnTo>
                  <a:lnTo>
                    <a:pt x="27495" y="16938"/>
                  </a:lnTo>
                  <a:lnTo>
                    <a:pt x="26579" y="16498"/>
                  </a:lnTo>
                  <a:lnTo>
                    <a:pt x="25223" y="16021"/>
                  </a:lnTo>
                  <a:lnTo>
                    <a:pt x="24746" y="16021"/>
                  </a:lnTo>
                  <a:lnTo>
                    <a:pt x="23829" y="15581"/>
                  </a:lnTo>
                  <a:lnTo>
                    <a:pt x="23829" y="15105"/>
                  </a:lnTo>
                  <a:lnTo>
                    <a:pt x="23390" y="14665"/>
                  </a:lnTo>
                  <a:lnTo>
                    <a:pt x="23390" y="14188"/>
                  </a:lnTo>
                  <a:lnTo>
                    <a:pt x="22913" y="13272"/>
                  </a:lnTo>
                  <a:lnTo>
                    <a:pt x="23390" y="12832"/>
                  </a:lnTo>
                  <a:lnTo>
                    <a:pt x="23390" y="12355"/>
                  </a:lnTo>
                  <a:lnTo>
                    <a:pt x="23390" y="11915"/>
                  </a:lnTo>
                  <a:lnTo>
                    <a:pt x="23390" y="11439"/>
                  </a:lnTo>
                  <a:lnTo>
                    <a:pt x="24306" y="10999"/>
                  </a:lnTo>
                  <a:lnTo>
                    <a:pt x="23829" y="10522"/>
                  </a:lnTo>
                  <a:lnTo>
                    <a:pt x="23390" y="10522"/>
                  </a:lnTo>
                  <a:lnTo>
                    <a:pt x="22913" y="10082"/>
                  </a:lnTo>
                  <a:lnTo>
                    <a:pt x="22913" y="9606"/>
                  </a:lnTo>
                  <a:lnTo>
                    <a:pt x="22473" y="9606"/>
                  </a:lnTo>
                  <a:lnTo>
                    <a:pt x="22913" y="8689"/>
                  </a:lnTo>
                  <a:lnTo>
                    <a:pt x="23390" y="8689"/>
                  </a:lnTo>
                  <a:lnTo>
                    <a:pt x="23390" y="7773"/>
                  </a:lnTo>
                  <a:lnTo>
                    <a:pt x="25662" y="7773"/>
                  </a:lnTo>
                  <a:lnTo>
                    <a:pt x="26139" y="7333"/>
                  </a:lnTo>
                  <a:lnTo>
                    <a:pt x="26579" y="7333"/>
                  </a:lnTo>
                  <a:lnTo>
                    <a:pt x="26579" y="6856"/>
                  </a:lnTo>
                  <a:lnTo>
                    <a:pt x="27495" y="6856"/>
                  </a:lnTo>
                  <a:lnTo>
                    <a:pt x="27972" y="7333"/>
                  </a:lnTo>
                  <a:lnTo>
                    <a:pt x="28412" y="7773"/>
                  </a:lnTo>
                  <a:lnTo>
                    <a:pt x="28412" y="6416"/>
                  </a:lnTo>
                  <a:lnTo>
                    <a:pt x="28889" y="6416"/>
                  </a:lnTo>
                  <a:lnTo>
                    <a:pt x="28889" y="5500"/>
                  </a:lnTo>
                  <a:lnTo>
                    <a:pt x="27972" y="5023"/>
                  </a:lnTo>
                  <a:lnTo>
                    <a:pt x="28412" y="4583"/>
                  </a:lnTo>
                  <a:lnTo>
                    <a:pt x="28889" y="4583"/>
                  </a:lnTo>
                  <a:lnTo>
                    <a:pt x="28889" y="4107"/>
                  </a:lnTo>
                  <a:lnTo>
                    <a:pt x="28412" y="3667"/>
                  </a:lnTo>
                  <a:lnTo>
                    <a:pt x="28412" y="3190"/>
                  </a:lnTo>
                  <a:lnTo>
                    <a:pt x="28412" y="2750"/>
                  </a:lnTo>
                  <a:lnTo>
                    <a:pt x="27972" y="2750"/>
                  </a:lnTo>
                  <a:lnTo>
                    <a:pt x="27495" y="2274"/>
                  </a:lnTo>
                  <a:lnTo>
                    <a:pt x="24746" y="2274"/>
                  </a:lnTo>
                  <a:lnTo>
                    <a:pt x="24306" y="1834"/>
                  </a:lnTo>
                  <a:lnTo>
                    <a:pt x="23829" y="1357"/>
                  </a:lnTo>
                  <a:lnTo>
                    <a:pt x="23829" y="917"/>
                  </a:lnTo>
                  <a:lnTo>
                    <a:pt x="23390" y="441"/>
                  </a:lnTo>
                  <a:lnTo>
                    <a:pt x="22913" y="1"/>
                  </a:lnTo>
                  <a:lnTo>
                    <a:pt x="21996" y="1"/>
                  </a:lnTo>
                  <a:lnTo>
                    <a:pt x="21557" y="441"/>
                  </a:lnTo>
                  <a:lnTo>
                    <a:pt x="20640" y="441"/>
                  </a:lnTo>
                  <a:lnTo>
                    <a:pt x="19724" y="1"/>
                  </a:lnTo>
                  <a:lnTo>
                    <a:pt x="19247" y="1"/>
                  </a:lnTo>
                  <a:lnTo>
                    <a:pt x="19247" y="441"/>
                  </a:lnTo>
                  <a:lnTo>
                    <a:pt x="18330" y="917"/>
                  </a:lnTo>
                  <a:lnTo>
                    <a:pt x="17414" y="917"/>
                  </a:lnTo>
                  <a:lnTo>
                    <a:pt x="17414" y="441"/>
                  </a:lnTo>
                  <a:lnTo>
                    <a:pt x="1741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2348600" y="3858325"/>
              <a:ext cx="435375" cy="229150"/>
            </a:xfrm>
            <a:custGeom>
              <a:avLst/>
              <a:gdLst/>
              <a:ahLst/>
              <a:cxnLst/>
              <a:rect l="l" t="t" r="r" b="b"/>
              <a:pathLst>
                <a:path w="17415" h="9166" extrusionOk="0">
                  <a:moveTo>
                    <a:pt x="6416" y="0"/>
                  </a:moveTo>
                  <a:lnTo>
                    <a:pt x="5976" y="917"/>
                  </a:lnTo>
                  <a:lnTo>
                    <a:pt x="5976" y="1393"/>
                  </a:lnTo>
                  <a:lnTo>
                    <a:pt x="5060" y="917"/>
                  </a:lnTo>
                  <a:lnTo>
                    <a:pt x="4583" y="477"/>
                  </a:lnTo>
                  <a:lnTo>
                    <a:pt x="4143" y="917"/>
                  </a:lnTo>
                  <a:lnTo>
                    <a:pt x="4143" y="1393"/>
                  </a:lnTo>
                  <a:lnTo>
                    <a:pt x="3667" y="2310"/>
                  </a:lnTo>
                  <a:lnTo>
                    <a:pt x="2750" y="2750"/>
                  </a:lnTo>
                  <a:lnTo>
                    <a:pt x="1834" y="2750"/>
                  </a:lnTo>
                  <a:lnTo>
                    <a:pt x="1394" y="3666"/>
                  </a:lnTo>
                  <a:lnTo>
                    <a:pt x="1394" y="4143"/>
                  </a:lnTo>
                  <a:lnTo>
                    <a:pt x="477" y="5059"/>
                  </a:lnTo>
                  <a:lnTo>
                    <a:pt x="1" y="5976"/>
                  </a:lnTo>
                  <a:lnTo>
                    <a:pt x="917" y="6892"/>
                  </a:lnTo>
                  <a:lnTo>
                    <a:pt x="1834" y="6416"/>
                  </a:lnTo>
                  <a:lnTo>
                    <a:pt x="2310" y="5499"/>
                  </a:lnTo>
                  <a:lnTo>
                    <a:pt x="2750" y="5499"/>
                  </a:lnTo>
                  <a:lnTo>
                    <a:pt x="2750" y="5059"/>
                  </a:lnTo>
                  <a:lnTo>
                    <a:pt x="3227" y="4583"/>
                  </a:lnTo>
                  <a:lnTo>
                    <a:pt x="3667" y="5499"/>
                  </a:lnTo>
                  <a:lnTo>
                    <a:pt x="3667" y="6416"/>
                  </a:lnTo>
                  <a:lnTo>
                    <a:pt x="2750" y="6416"/>
                  </a:lnTo>
                  <a:lnTo>
                    <a:pt x="2750" y="6892"/>
                  </a:lnTo>
                  <a:lnTo>
                    <a:pt x="3227" y="7332"/>
                  </a:lnTo>
                  <a:lnTo>
                    <a:pt x="2750" y="7332"/>
                  </a:lnTo>
                  <a:lnTo>
                    <a:pt x="2750" y="7809"/>
                  </a:lnTo>
                  <a:lnTo>
                    <a:pt x="3227" y="8249"/>
                  </a:lnTo>
                  <a:lnTo>
                    <a:pt x="3667" y="8725"/>
                  </a:lnTo>
                  <a:lnTo>
                    <a:pt x="5976" y="8249"/>
                  </a:lnTo>
                  <a:lnTo>
                    <a:pt x="6416" y="8725"/>
                  </a:lnTo>
                  <a:lnTo>
                    <a:pt x="7333" y="8249"/>
                  </a:lnTo>
                  <a:lnTo>
                    <a:pt x="7809" y="8249"/>
                  </a:lnTo>
                  <a:lnTo>
                    <a:pt x="8249" y="7332"/>
                  </a:lnTo>
                  <a:lnTo>
                    <a:pt x="8249" y="6892"/>
                  </a:lnTo>
                  <a:lnTo>
                    <a:pt x="8726" y="6416"/>
                  </a:lnTo>
                  <a:lnTo>
                    <a:pt x="9166" y="6416"/>
                  </a:lnTo>
                  <a:lnTo>
                    <a:pt x="9642" y="6892"/>
                  </a:lnTo>
                  <a:lnTo>
                    <a:pt x="9642" y="7332"/>
                  </a:lnTo>
                  <a:lnTo>
                    <a:pt x="9642" y="7809"/>
                  </a:lnTo>
                  <a:lnTo>
                    <a:pt x="10082" y="8249"/>
                  </a:lnTo>
                  <a:lnTo>
                    <a:pt x="10559" y="8725"/>
                  </a:lnTo>
                  <a:lnTo>
                    <a:pt x="11475" y="9165"/>
                  </a:lnTo>
                  <a:lnTo>
                    <a:pt x="10999" y="8725"/>
                  </a:lnTo>
                  <a:lnTo>
                    <a:pt x="11915" y="8249"/>
                  </a:lnTo>
                  <a:lnTo>
                    <a:pt x="12392" y="7809"/>
                  </a:lnTo>
                  <a:lnTo>
                    <a:pt x="12832" y="7332"/>
                  </a:lnTo>
                  <a:lnTo>
                    <a:pt x="12832" y="6416"/>
                  </a:lnTo>
                  <a:lnTo>
                    <a:pt x="12392" y="5976"/>
                  </a:lnTo>
                  <a:lnTo>
                    <a:pt x="13308" y="5976"/>
                  </a:lnTo>
                  <a:lnTo>
                    <a:pt x="13308" y="6416"/>
                  </a:lnTo>
                  <a:lnTo>
                    <a:pt x="13748" y="6416"/>
                  </a:lnTo>
                  <a:lnTo>
                    <a:pt x="13748" y="6892"/>
                  </a:lnTo>
                  <a:lnTo>
                    <a:pt x="15142" y="6892"/>
                  </a:lnTo>
                  <a:lnTo>
                    <a:pt x="15581" y="7332"/>
                  </a:lnTo>
                  <a:lnTo>
                    <a:pt x="16058" y="6892"/>
                  </a:lnTo>
                  <a:lnTo>
                    <a:pt x="15581" y="6416"/>
                  </a:lnTo>
                  <a:lnTo>
                    <a:pt x="16058" y="5976"/>
                  </a:lnTo>
                  <a:lnTo>
                    <a:pt x="16498" y="5499"/>
                  </a:lnTo>
                  <a:lnTo>
                    <a:pt x="16975" y="597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414" y="4583"/>
                  </a:lnTo>
                  <a:lnTo>
                    <a:pt x="17414" y="4143"/>
                  </a:lnTo>
                  <a:lnTo>
                    <a:pt x="16058" y="4583"/>
                  </a:lnTo>
                  <a:lnTo>
                    <a:pt x="15581" y="4143"/>
                  </a:lnTo>
                  <a:lnTo>
                    <a:pt x="15142" y="3666"/>
                  </a:lnTo>
                  <a:lnTo>
                    <a:pt x="14225" y="3666"/>
                  </a:lnTo>
                  <a:lnTo>
                    <a:pt x="13748" y="3226"/>
                  </a:lnTo>
                  <a:lnTo>
                    <a:pt x="13748" y="2310"/>
                  </a:lnTo>
                  <a:lnTo>
                    <a:pt x="14225" y="1833"/>
                  </a:lnTo>
                  <a:lnTo>
                    <a:pt x="14225" y="1393"/>
                  </a:lnTo>
                  <a:lnTo>
                    <a:pt x="13308" y="1393"/>
                  </a:lnTo>
                  <a:lnTo>
                    <a:pt x="13308" y="917"/>
                  </a:lnTo>
                  <a:lnTo>
                    <a:pt x="12392" y="917"/>
                  </a:lnTo>
                  <a:lnTo>
                    <a:pt x="12392" y="477"/>
                  </a:lnTo>
                  <a:lnTo>
                    <a:pt x="8249" y="477"/>
                  </a:lnTo>
                  <a:lnTo>
                    <a:pt x="7333" y="0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6893" y="477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2692300" y="3709850"/>
              <a:ext cx="710325" cy="331800"/>
            </a:xfrm>
            <a:custGeom>
              <a:avLst/>
              <a:gdLst/>
              <a:ahLst/>
              <a:cxnLst/>
              <a:rect l="l" t="t" r="r" b="b"/>
              <a:pathLst>
                <a:path w="28413" h="13272" extrusionOk="0">
                  <a:moveTo>
                    <a:pt x="477" y="7772"/>
                  </a:moveTo>
                  <a:lnTo>
                    <a:pt x="0" y="8249"/>
                  </a:lnTo>
                  <a:lnTo>
                    <a:pt x="477" y="8249"/>
                  </a:lnTo>
                  <a:lnTo>
                    <a:pt x="477" y="7772"/>
                  </a:lnTo>
                  <a:close/>
                  <a:moveTo>
                    <a:pt x="20640" y="0"/>
                  </a:moveTo>
                  <a:lnTo>
                    <a:pt x="20640" y="440"/>
                  </a:lnTo>
                  <a:lnTo>
                    <a:pt x="20640" y="917"/>
                  </a:lnTo>
                  <a:lnTo>
                    <a:pt x="20640" y="1356"/>
                  </a:lnTo>
                  <a:lnTo>
                    <a:pt x="20164" y="1833"/>
                  </a:lnTo>
                  <a:lnTo>
                    <a:pt x="17891" y="1833"/>
                  </a:lnTo>
                  <a:lnTo>
                    <a:pt x="17414" y="1356"/>
                  </a:lnTo>
                  <a:lnTo>
                    <a:pt x="16974" y="1356"/>
                  </a:lnTo>
                  <a:lnTo>
                    <a:pt x="16974" y="1833"/>
                  </a:lnTo>
                  <a:lnTo>
                    <a:pt x="16058" y="1833"/>
                  </a:lnTo>
                  <a:lnTo>
                    <a:pt x="15581" y="2273"/>
                  </a:lnTo>
                  <a:lnTo>
                    <a:pt x="15581" y="2750"/>
                  </a:lnTo>
                  <a:lnTo>
                    <a:pt x="15141" y="3189"/>
                  </a:lnTo>
                  <a:lnTo>
                    <a:pt x="14664" y="3666"/>
                  </a:lnTo>
                  <a:lnTo>
                    <a:pt x="13308" y="3666"/>
                  </a:lnTo>
                  <a:lnTo>
                    <a:pt x="13308" y="4583"/>
                  </a:lnTo>
                  <a:lnTo>
                    <a:pt x="13308" y="5022"/>
                  </a:lnTo>
                  <a:lnTo>
                    <a:pt x="13748" y="5499"/>
                  </a:lnTo>
                  <a:lnTo>
                    <a:pt x="13748" y="5939"/>
                  </a:lnTo>
                  <a:lnTo>
                    <a:pt x="13748" y="6416"/>
                  </a:lnTo>
                  <a:lnTo>
                    <a:pt x="14225" y="6856"/>
                  </a:lnTo>
                  <a:lnTo>
                    <a:pt x="14225" y="7332"/>
                  </a:lnTo>
                  <a:lnTo>
                    <a:pt x="14225" y="8249"/>
                  </a:lnTo>
                  <a:lnTo>
                    <a:pt x="13748" y="8249"/>
                  </a:lnTo>
                  <a:lnTo>
                    <a:pt x="14225" y="8689"/>
                  </a:lnTo>
                  <a:lnTo>
                    <a:pt x="13748" y="8689"/>
                  </a:lnTo>
                  <a:lnTo>
                    <a:pt x="13748" y="8249"/>
                  </a:lnTo>
                  <a:lnTo>
                    <a:pt x="13308" y="8249"/>
                  </a:lnTo>
                  <a:lnTo>
                    <a:pt x="13308" y="7332"/>
                  </a:lnTo>
                  <a:lnTo>
                    <a:pt x="12392" y="6856"/>
                  </a:lnTo>
                  <a:lnTo>
                    <a:pt x="11915" y="6856"/>
                  </a:lnTo>
                  <a:lnTo>
                    <a:pt x="11915" y="7332"/>
                  </a:lnTo>
                  <a:lnTo>
                    <a:pt x="11475" y="6856"/>
                  </a:lnTo>
                  <a:lnTo>
                    <a:pt x="9642" y="6856"/>
                  </a:lnTo>
                  <a:lnTo>
                    <a:pt x="9165" y="7332"/>
                  </a:lnTo>
                  <a:lnTo>
                    <a:pt x="7809" y="7332"/>
                  </a:lnTo>
                  <a:lnTo>
                    <a:pt x="7332" y="6856"/>
                  </a:lnTo>
                  <a:lnTo>
                    <a:pt x="6893" y="7772"/>
                  </a:lnTo>
                  <a:lnTo>
                    <a:pt x="5976" y="7772"/>
                  </a:lnTo>
                  <a:lnTo>
                    <a:pt x="5976" y="7332"/>
                  </a:lnTo>
                  <a:lnTo>
                    <a:pt x="5060" y="6856"/>
                  </a:lnTo>
                  <a:lnTo>
                    <a:pt x="4583" y="7772"/>
                  </a:lnTo>
                  <a:lnTo>
                    <a:pt x="4143" y="7772"/>
                  </a:lnTo>
                  <a:lnTo>
                    <a:pt x="3666" y="8249"/>
                  </a:lnTo>
                  <a:lnTo>
                    <a:pt x="3227" y="8249"/>
                  </a:lnTo>
                  <a:lnTo>
                    <a:pt x="3227" y="7772"/>
                  </a:lnTo>
                  <a:lnTo>
                    <a:pt x="2310" y="7772"/>
                  </a:lnTo>
                  <a:lnTo>
                    <a:pt x="1833" y="7332"/>
                  </a:lnTo>
                  <a:lnTo>
                    <a:pt x="1394" y="6856"/>
                  </a:lnTo>
                  <a:lnTo>
                    <a:pt x="917" y="6856"/>
                  </a:lnTo>
                  <a:lnTo>
                    <a:pt x="477" y="7772"/>
                  </a:lnTo>
                  <a:lnTo>
                    <a:pt x="1394" y="8249"/>
                  </a:lnTo>
                  <a:lnTo>
                    <a:pt x="1394" y="9165"/>
                  </a:lnTo>
                  <a:lnTo>
                    <a:pt x="1394" y="9605"/>
                  </a:lnTo>
                  <a:lnTo>
                    <a:pt x="2310" y="10082"/>
                  </a:lnTo>
                  <a:lnTo>
                    <a:pt x="4583" y="10082"/>
                  </a:lnTo>
                  <a:lnTo>
                    <a:pt x="4583" y="10522"/>
                  </a:lnTo>
                  <a:lnTo>
                    <a:pt x="4583" y="10998"/>
                  </a:lnTo>
                  <a:lnTo>
                    <a:pt x="5499" y="10998"/>
                  </a:lnTo>
                  <a:lnTo>
                    <a:pt x="6416" y="10522"/>
                  </a:lnTo>
                  <a:lnTo>
                    <a:pt x="6416" y="10082"/>
                  </a:lnTo>
                  <a:lnTo>
                    <a:pt x="6893" y="10082"/>
                  </a:lnTo>
                  <a:lnTo>
                    <a:pt x="7809" y="10522"/>
                  </a:lnTo>
                  <a:lnTo>
                    <a:pt x="8726" y="10522"/>
                  </a:lnTo>
                  <a:lnTo>
                    <a:pt x="9165" y="10082"/>
                  </a:lnTo>
                  <a:lnTo>
                    <a:pt x="10082" y="10082"/>
                  </a:lnTo>
                  <a:lnTo>
                    <a:pt x="10559" y="10522"/>
                  </a:lnTo>
                  <a:lnTo>
                    <a:pt x="10998" y="10998"/>
                  </a:lnTo>
                  <a:lnTo>
                    <a:pt x="10998" y="11438"/>
                  </a:lnTo>
                  <a:lnTo>
                    <a:pt x="11475" y="11915"/>
                  </a:lnTo>
                  <a:lnTo>
                    <a:pt x="11915" y="12355"/>
                  </a:lnTo>
                  <a:lnTo>
                    <a:pt x="14664" y="12355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7" y="12355"/>
                  </a:lnTo>
                  <a:lnTo>
                    <a:pt x="16974" y="12355"/>
                  </a:lnTo>
                  <a:lnTo>
                    <a:pt x="17414" y="13271"/>
                  </a:lnTo>
                  <a:lnTo>
                    <a:pt x="18331" y="13271"/>
                  </a:lnTo>
                  <a:lnTo>
                    <a:pt x="18807" y="12831"/>
                  </a:lnTo>
                  <a:lnTo>
                    <a:pt x="19247" y="13271"/>
                  </a:lnTo>
                  <a:lnTo>
                    <a:pt x="19247" y="12831"/>
                  </a:lnTo>
                  <a:lnTo>
                    <a:pt x="20640" y="12831"/>
                  </a:lnTo>
                  <a:lnTo>
                    <a:pt x="21080" y="11915"/>
                  </a:lnTo>
                  <a:lnTo>
                    <a:pt x="23390" y="11915"/>
                  </a:lnTo>
                  <a:lnTo>
                    <a:pt x="23830" y="11438"/>
                  </a:lnTo>
                  <a:lnTo>
                    <a:pt x="24746" y="11438"/>
                  </a:lnTo>
                  <a:lnTo>
                    <a:pt x="25663" y="10998"/>
                  </a:lnTo>
                  <a:lnTo>
                    <a:pt x="25663" y="10082"/>
                  </a:lnTo>
                  <a:lnTo>
                    <a:pt x="26139" y="10082"/>
                  </a:lnTo>
                  <a:lnTo>
                    <a:pt x="26579" y="9165"/>
                  </a:lnTo>
                  <a:lnTo>
                    <a:pt x="26579" y="8249"/>
                  </a:lnTo>
                  <a:lnTo>
                    <a:pt x="27056" y="8249"/>
                  </a:lnTo>
                  <a:lnTo>
                    <a:pt x="27056" y="7772"/>
                  </a:lnTo>
                  <a:lnTo>
                    <a:pt x="27056" y="7332"/>
                  </a:lnTo>
                  <a:lnTo>
                    <a:pt x="26579" y="6856"/>
                  </a:lnTo>
                  <a:lnTo>
                    <a:pt x="26579" y="5939"/>
                  </a:lnTo>
                  <a:lnTo>
                    <a:pt x="27496" y="5939"/>
                  </a:lnTo>
                  <a:lnTo>
                    <a:pt x="27496" y="6416"/>
                  </a:lnTo>
                  <a:lnTo>
                    <a:pt x="27972" y="6416"/>
                  </a:lnTo>
                  <a:lnTo>
                    <a:pt x="27972" y="5939"/>
                  </a:lnTo>
                  <a:lnTo>
                    <a:pt x="28412" y="5499"/>
                  </a:lnTo>
                  <a:lnTo>
                    <a:pt x="27972" y="4583"/>
                  </a:lnTo>
                  <a:lnTo>
                    <a:pt x="27972" y="4106"/>
                  </a:lnTo>
                  <a:lnTo>
                    <a:pt x="27496" y="3666"/>
                  </a:lnTo>
                  <a:lnTo>
                    <a:pt x="27972" y="3666"/>
                  </a:lnTo>
                  <a:lnTo>
                    <a:pt x="28412" y="3189"/>
                  </a:lnTo>
                  <a:lnTo>
                    <a:pt x="27496" y="2750"/>
                  </a:lnTo>
                  <a:lnTo>
                    <a:pt x="27972" y="2273"/>
                  </a:lnTo>
                  <a:lnTo>
                    <a:pt x="27496" y="1833"/>
                  </a:lnTo>
                  <a:lnTo>
                    <a:pt x="26579" y="1833"/>
                  </a:lnTo>
                  <a:lnTo>
                    <a:pt x="25663" y="1356"/>
                  </a:lnTo>
                  <a:lnTo>
                    <a:pt x="25223" y="1356"/>
                  </a:lnTo>
                  <a:lnTo>
                    <a:pt x="25223" y="917"/>
                  </a:lnTo>
                  <a:lnTo>
                    <a:pt x="24746" y="440"/>
                  </a:lnTo>
                  <a:lnTo>
                    <a:pt x="23390" y="440"/>
                  </a:lnTo>
                  <a:lnTo>
                    <a:pt x="2291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2692300" y="3916050"/>
              <a:ext cx="25" cy="22950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0" y="91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2417350" y="2895975"/>
              <a:ext cx="790975" cy="1031100"/>
            </a:xfrm>
            <a:custGeom>
              <a:avLst/>
              <a:gdLst/>
              <a:ahLst/>
              <a:cxnLst/>
              <a:rect l="l" t="t" r="r" b="b"/>
              <a:pathLst>
                <a:path w="31639" h="41244" extrusionOk="0">
                  <a:moveTo>
                    <a:pt x="12392" y="1"/>
                  </a:moveTo>
                  <a:lnTo>
                    <a:pt x="12392" y="917"/>
                  </a:lnTo>
                  <a:lnTo>
                    <a:pt x="12392" y="1834"/>
                  </a:lnTo>
                  <a:lnTo>
                    <a:pt x="12831" y="1834"/>
                  </a:lnTo>
                  <a:lnTo>
                    <a:pt x="12831" y="2750"/>
                  </a:lnTo>
                  <a:lnTo>
                    <a:pt x="11915" y="3227"/>
                  </a:lnTo>
                  <a:lnTo>
                    <a:pt x="11475" y="3227"/>
                  </a:lnTo>
                  <a:lnTo>
                    <a:pt x="11475" y="3667"/>
                  </a:lnTo>
                  <a:lnTo>
                    <a:pt x="11915" y="3667"/>
                  </a:lnTo>
                  <a:lnTo>
                    <a:pt x="11915" y="4143"/>
                  </a:lnTo>
                  <a:lnTo>
                    <a:pt x="11915" y="4583"/>
                  </a:lnTo>
                  <a:lnTo>
                    <a:pt x="12831" y="5060"/>
                  </a:lnTo>
                  <a:lnTo>
                    <a:pt x="12392" y="5500"/>
                  </a:lnTo>
                  <a:lnTo>
                    <a:pt x="13308" y="5976"/>
                  </a:lnTo>
                  <a:lnTo>
                    <a:pt x="14225" y="6416"/>
                  </a:lnTo>
                  <a:lnTo>
                    <a:pt x="14225" y="7333"/>
                  </a:lnTo>
                  <a:lnTo>
                    <a:pt x="13748" y="6416"/>
                  </a:lnTo>
                  <a:lnTo>
                    <a:pt x="13308" y="5976"/>
                  </a:lnTo>
                  <a:lnTo>
                    <a:pt x="10998" y="5976"/>
                  </a:lnTo>
                  <a:lnTo>
                    <a:pt x="10998" y="6416"/>
                  </a:lnTo>
                  <a:lnTo>
                    <a:pt x="11475" y="7809"/>
                  </a:lnTo>
                  <a:lnTo>
                    <a:pt x="11475" y="8249"/>
                  </a:lnTo>
                  <a:lnTo>
                    <a:pt x="10998" y="8726"/>
                  </a:lnTo>
                  <a:lnTo>
                    <a:pt x="10998" y="9166"/>
                  </a:lnTo>
                  <a:lnTo>
                    <a:pt x="10082" y="8249"/>
                  </a:lnTo>
                  <a:lnTo>
                    <a:pt x="10082" y="7809"/>
                  </a:lnTo>
                  <a:lnTo>
                    <a:pt x="10082" y="7333"/>
                  </a:lnTo>
                  <a:lnTo>
                    <a:pt x="9642" y="7333"/>
                  </a:lnTo>
                  <a:lnTo>
                    <a:pt x="9642" y="7809"/>
                  </a:lnTo>
                  <a:lnTo>
                    <a:pt x="9165" y="7809"/>
                  </a:lnTo>
                  <a:lnTo>
                    <a:pt x="9165" y="7333"/>
                  </a:lnTo>
                  <a:lnTo>
                    <a:pt x="9642" y="6893"/>
                  </a:lnTo>
                  <a:lnTo>
                    <a:pt x="8725" y="6416"/>
                  </a:lnTo>
                  <a:lnTo>
                    <a:pt x="6416" y="6416"/>
                  </a:lnTo>
                  <a:lnTo>
                    <a:pt x="6416" y="6893"/>
                  </a:lnTo>
                  <a:lnTo>
                    <a:pt x="5976" y="7333"/>
                  </a:lnTo>
                  <a:lnTo>
                    <a:pt x="5976" y="7809"/>
                  </a:lnTo>
                  <a:lnTo>
                    <a:pt x="6416" y="7809"/>
                  </a:lnTo>
                  <a:lnTo>
                    <a:pt x="6416" y="8249"/>
                  </a:lnTo>
                  <a:lnTo>
                    <a:pt x="6892" y="8726"/>
                  </a:lnTo>
                  <a:lnTo>
                    <a:pt x="6892" y="9166"/>
                  </a:lnTo>
                  <a:lnTo>
                    <a:pt x="6416" y="9642"/>
                  </a:lnTo>
                  <a:lnTo>
                    <a:pt x="6416" y="10082"/>
                  </a:lnTo>
                  <a:lnTo>
                    <a:pt x="6416" y="10559"/>
                  </a:lnTo>
                  <a:lnTo>
                    <a:pt x="6416" y="10999"/>
                  </a:lnTo>
                  <a:lnTo>
                    <a:pt x="5976" y="10999"/>
                  </a:lnTo>
                  <a:lnTo>
                    <a:pt x="5976" y="11475"/>
                  </a:lnTo>
                  <a:lnTo>
                    <a:pt x="5976" y="12392"/>
                  </a:lnTo>
                  <a:lnTo>
                    <a:pt x="5976" y="12832"/>
                  </a:lnTo>
                  <a:lnTo>
                    <a:pt x="5499" y="13308"/>
                  </a:lnTo>
                  <a:lnTo>
                    <a:pt x="6416" y="13748"/>
                  </a:lnTo>
                  <a:lnTo>
                    <a:pt x="6416" y="14225"/>
                  </a:lnTo>
                  <a:lnTo>
                    <a:pt x="5976" y="16058"/>
                  </a:lnTo>
                  <a:lnTo>
                    <a:pt x="3666" y="16058"/>
                  </a:lnTo>
                  <a:lnTo>
                    <a:pt x="3226" y="15581"/>
                  </a:lnTo>
                  <a:lnTo>
                    <a:pt x="1833" y="16058"/>
                  </a:lnTo>
                  <a:lnTo>
                    <a:pt x="917" y="16974"/>
                  </a:lnTo>
                  <a:lnTo>
                    <a:pt x="917" y="17414"/>
                  </a:lnTo>
                  <a:lnTo>
                    <a:pt x="917" y="17891"/>
                  </a:lnTo>
                  <a:lnTo>
                    <a:pt x="917" y="18807"/>
                  </a:lnTo>
                  <a:lnTo>
                    <a:pt x="1393" y="19247"/>
                  </a:lnTo>
                  <a:lnTo>
                    <a:pt x="917" y="19247"/>
                  </a:lnTo>
                  <a:lnTo>
                    <a:pt x="0" y="19724"/>
                  </a:lnTo>
                  <a:lnTo>
                    <a:pt x="477" y="20164"/>
                  </a:lnTo>
                  <a:lnTo>
                    <a:pt x="477" y="20640"/>
                  </a:lnTo>
                  <a:lnTo>
                    <a:pt x="477" y="21080"/>
                  </a:lnTo>
                  <a:lnTo>
                    <a:pt x="0" y="21997"/>
                  </a:lnTo>
                  <a:lnTo>
                    <a:pt x="477" y="21997"/>
                  </a:lnTo>
                  <a:lnTo>
                    <a:pt x="477" y="22473"/>
                  </a:lnTo>
                  <a:lnTo>
                    <a:pt x="477" y="23390"/>
                  </a:lnTo>
                  <a:lnTo>
                    <a:pt x="0" y="23390"/>
                  </a:lnTo>
                  <a:lnTo>
                    <a:pt x="0" y="23830"/>
                  </a:lnTo>
                  <a:lnTo>
                    <a:pt x="0" y="24306"/>
                  </a:lnTo>
                  <a:lnTo>
                    <a:pt x="0" y="24746"/>
                  </a:lnTo>
                  <a:lnTo>
                    <a:pt x="0" y="25223"/>
                  </a:lnTo>
                  <a:lnTo>
                    <a:pt x="477" y="25663"/>
                  </a:lnTo>
                  <a:lnTo>
                    <a:pt x="1393" y="26139"/>
                  </a:lnTo>
                  <a:lnTo>
                    <a:pt x="1393" y="26579"/>
                  </a:lnTo>
                  <a:lnTo>
                    <a:pt x="1393" y="27056"/>
                  </a:lnTo>
                  <a:lnTo>
                    <a:pt x="1393" y="27496"/>
                  </a:lnTo>
                  <a:lnTo>
                    <a:pt x="1393" y="27973"/>
                  </a:lnTo>
                  <a:lnTo>
                    <a:pt x="917" y="27973"/>
                  </a:lnTo>
                  <a:lnTo>
                    <a:pt x="917" y="28412"/>
                  </a:lnTo>
                  <a:lnTo>
                    <a:pt x="1393" y="28889"/>
                  </a:lnTo>
                  <a:lnTo>
                    <a:pt x="1833" y="29806"/>
                  </a:lnTo>
                  <a:lnTo>
                    <a:pt x="2310" y="30245"/>
                  </a:lnTo>
                  <a:lnTo>
                    <a:pt x="3666" y="30722"/>
                  </a:lnTo>
                  <a:lnTo>
                    <a:pt x="4583" y="30722"/>
                  </a:lnTo>
                  <a:lnTo>
                    <a:pt x="5059" y="31162"/>
                  </a:lnTo>
                  <a:lnTo>
                    <a:pt x="5976" y="31162"/>
                  </a:lnTo>
                  <a:lnTo>
                    <a:pt x="6416" y="31639"/>
                  </a:lnTo>
                  <a:lnTo>
                    <a:pt x="5499" y="32555"/>
                  </a:lnTo>
                  <a:lnTo>
                    <a:pt x="5059" y="32995"/>
                  </a:lnTo>
                  <a:lnTo>
                    <a:pt x="4583" y="34388"/>
                  </a:lnTo>
                  <a:lnTo>
                    <a:pt x="4583" y="34828"/>
                  </a:lnTo>
                  <a:lnTo>
                    <a:pt x="4143" y="35305"/>
                  </a:lnTo>
                  <a:lnTo>
                    <a:pt x="4143" y="35744"/>
                  </a:lnTo>
                  <a:lnTo>
                    <a:pt x="4583" y="36661"/>
                  </a:lnTo>
                  <a:lnTo>
                    <a:pt x="4583" y="37138"/>
                  </a:lnTo>
                  <a:lnTo>
                    <a:pt x="4143" y="37577"/>
                  </a:lnTo>
                  <a:lnTo>
                    <a:pt x="4143" y="38054"/>
                  </a:lnTo>
                  <a:lnTo>
                    <a:pt x="4143" y="38494"/>
                  </a:lnTo>
                  <a:lnTo>
                    <a:pt x="4583" y="38971"/>
                  </a:lnTo>
                  <a:lnTo>
                    <a:pt x="4583" y="38494"/>
                  </a:lnTo>
                  <a:lnTo>
                    <a:pt x="5499" y="38971"/>
                  </a:lnTo>
                  <a:lnTo>
                    <a:pt x="9642" y="38971"/>
                  </a:lnTo>
                  <a:lnTo>
                    <a:pt x="9642" y="39411"/>
                  </a:lnTo>
                  <a:lnTo>
                    <a:pt x="10558" y="39411"/>
                  </a:lnTo>
                  <a:lnTo>
                    <a:pt x="10558" y="39887"/>
                  </a:lnTo>
                  <a:lnTo>
                    <a:pt x="11475" y="39887"/>
                  </a:lnTo>
                  <a:lnTo>
                    <a:pt x="11475" y="40327"/>
                  </a:lnTo>
                  <a:lnTo>
                    <a:pt x="11915" y="39411"/>
                  </a:lnTo>
                  <a:lnTo>
                    <a:pt x="12392" y="39411"/>
                  </a:lnTo>
                  <a:lnTo>
                    <a:pt x="12831" y="39887"/>
                  </a:lnTo>
                  <a:lnTo>
                    <a:pt x="13308" y="40327"/>
                  </a:lnTo>
                  <a:lnTo>
                    <a:pt x="14225" y="40327"/>
                  </a:lnTo>
                  <a:lnTo>
                    <a:pt x="14225" y="40804"/>
                  </a:lnTo>
                  <a:lnTo>
                    <a:pt x="14664" y="40804"/>
                  </a:lnTo>
                  <a:lnTo>
                    <a:pt x="15141" y="40327"/>
                  </a:lnTo>
                  <a:lnTo>
                    <a:pt x="15581" y="40327"/>
                  </a:lnTo>
                  <a:lnTo>
                    <a:pt x="16058" y="39411"/>
                  </a:lnTo>
                  <a:lnTo>
                    <a:pt x="16974" y="39887"/>
                  </a:lnTo>
                  <a:lnTo>
                    <a:pt x="16974" y="40327"/>
                  </a:lnTo>
                  <a:lnTo>
                    <a:pt x="17891" y="40327"/>
                  </a:lnTo>
                  <a:lnTo>
                    <a:pt x="18330" y="39411"/>
                  </a:lnTo>
                  <a:lnTo>
                    <a:pt x="18807" y="39887"/>
                  </a:lnTo>
                  <a:lnTo>
                    <a:pt x="20163" y="39887"/>
                  </a:lnTo>
                  <a:lnTo>
                    <a:pt x="20640" y="39411"/>
                  </a:lnTo>
                  <a:lnTo>
                    <a:pt x="22473" y="39411"/>
                  </a:lnTo>
                  <a:lnTo>
                    <a:pt x="22913" y="39887"/>
                  </a:lnTo>
                  <a:lnTo>
                    <a:pt x="22913" y="39411"/>
                  </a:lnTo>
                  <a:lnTo>
                    <a:pt x="23390" y="39411"/>
                  </a:lnTo>
                  <a:lnTo>
                    <a:pt x="24306" y="39887"/>
                  </a:lnTo>
                  <a:lnTo>
                    <a:pt x="24306" y="40327"/>
                  </a:lnTo>
                  <a:lnTo>
                    <a:pt x="24306" y="40804"/>
                  </a:lnTo>
                  <a:lnTo>
                    <a:pt x="25223" y="40804"/>
                  </a:lnTo>
                  <a:lnTo>
                    <a:pt x="25223" y="39887"/>
                  </a:lnTo>
                  <a:lnTo>
                    <a:pt x="25223" y="39411"/>
                  </a:lnTo>
                  <a:lnTo>
                    <a:pt x="24746" y="38971"/>
                  </a:lnTo>
                  <a:lnTo>
                    <a:pt x="24746" y="38494"/>
                  </a:lnTo>
                  <a:lnTo>
                    <a:pt x="24746" y="38054"/>
                  </a:lnTo>
                  <a:lnTo>
                    <a:pt x="24306" y="37577"/>
                  </a:lnTo>
                  <a:lnTo>
                    <a:pt x="24306" y="37138"/>
                  </a:lnTo>
                  <a:lnTo>
                    <a:pt x="24306" y="36221"/>
                  </a:lnTo>
                  <a:lnTo>
                    <a:pt x="25662" y="36221"/>
                  </a:lnTo>
                  <a:lnTo>
                    <a:pt x="26139" y="35744"/>
                  </a:lnTo>
                  <a:lnTo>
                    <a:pt x="26579" y="35305"/>
                  </a:lnTo>
                  <a:lnTo>
                    <a:pt x="26579" y="34828"/>
                  </a:lnTo>
                  <a:lnTo>
                    <a:pt x="27056" y="34388"/>
                  </a:lnTo>
                  <a:lnTo>
                    <a:pt x="27972" y="34388"/>
                  </a:lnTo>
                  <a:lnTo>
                    <a:pt x="27972" y="33911"/>
                  </a:lnTo>
                  <a:lnTo>
                    <a:pt x="27495" y="33472"/>
                  </a:lnTo>
                  <a:lnTo>
                    <a:pt x="27056" y="32995"/>
                  </a:lnTo>
                  <a:lnTo>
                    <a:pt x="26579" y="32555"/>
                  </a:lnTo>
                  <a:lnTo>
                    <a:pt x="26579" y="32078"/>
                  </a:lnTo>
                  <a:lnTo>
                    <a:pt x="25662" y="32078"/>
                  </a:lnTo>
                  <a:lnTo>
                    <a:pt x="25223" y="31639"/>
                  </a:lnTo>
                  <a:lnTo>
                    <a:pt x="24746" y="30722"/>
                  </a:lnTo>
                  <a:lnTo>
                    <a:pt x="24306" y="29806"/>
                  </a:lnTo>
                  <a:lnTo>
                    <a:pt x="23829" y="29329"/>
                  </a:lnTo>
                  <a:lnTo>
                    <a:pt x="23829" y="28889"/>
                  </a:lnTo>
                  <a:lnTo>
                    <a:pt x="23390" y="27973"/>
                  </a:lnTo>
                  <a:lnTo>
                    <a:pt x="22913" y="27496"/>
                  </a:lnTo>
                  <a:lnTo>
                    <a:pt x="22473" y="27056"/>
                  </a:lnTo>
                  <a:lnTo>
                    <a:pt x="22473" y="26139"/>
                  </a:lnTo>
                  <a:lnTo>
                    <a:pt x="21996" y="26139"/>
                  </a:lnTo>
                  <a:lnTo>
                    <a:pt x="21557" y="25223"/>
                  </a:lnTo>
                  <a:lnTo>
                    <a:pt x="21080" y="24306"/>
                  </a:lnTo>
                  <a:lnTo>
                    <a:pt x="21557" y="24306"/>
                  </a:lnTo>
                  <a:lnTo>
                    <a:pt x="21996" y="24746"/>
                  </a:lnTo>
                  <a:lnTo>
                    <a:pt x="21996" y="25223"/>
                  </a:lnTo>
                  <a:lnTo>
                    <a:pt x="22913" y="24746"/>
                  </a:lnTo>
                  <a:lnTo>
                    <a:pt x="22913" y="24306"/>
                  </a:lnTo>
                  <a:lnTo>
                    <a:pt x="23390" y="25223"/>
                  </a:lnTo>
                  <a:lnTo>
                    <a:pt x="24306" y="24746"/>
                  </a:lnTo>
                  <a:lnTo>
                    <a:pt x="25223" y="24306"/>
                  </a:lnTo>
                  <a:lnTo>
                    <a:pt x="25662" y="24306"/>
                  </a:lnTo>
                  <a:lnTo>
                    <a:pt x="26139" y="23830"/>
                  </a:lnTo>
                  <a:lnTo>
                    <a:pt x="26579" y="23830"/>
                  </a:lnTo>
                  <a:lnTo>
                    <a:pt x="27972" y="22473"/>
                  </a:lnTo>
                  <a:lnTo>
                    <a:pt x="28412" y="21997"/>
                  </a:lnTo>
                  <a:lnTo>
                    <a:pt x="28889" y="21557"/>
                  </a:lnTo>
                  <a:lnTo>
                    <a:pt x="29805" y="21080"/>
                  </a:lnTo>
                  <a:lnTo>
                    <a:pt x="30245" y="21080"/>
                  </a:lnTo>
                  <a:lnTo>
                    <a:pt x="30722" y="21557"/>
                  </a:lnTo>
                  <a:lnTo>
                    <a:pt x="30722" y="21997"/>
                  </a:lnTo>
                  <a:lnTo>
                    <a:pt x="31162" y="21997"/>
                  </a:lnTo>
                  <a:lnTo>
                    <a:pt x="31638" y="21557"/>
                  </a:lnTo>
                  <a:lnTo>
                    <a:pt x="31638" y="21080"/>
                  </a:lnTo>
                  <a:lnTo>
                    <a:pt x="31162" y="19724"/>
                  </a:lnTo>
                  <a:lnTo>
                    <a:pt x="31638" y="18807"/>
                  </a:lnTo>
                  <a:lnTo>
                    <a:pt x="31162" y="18807"/>
                  </a:lnTo>
                  <a:lnTo>
                    <a:pt x="31162" y="18331"/>
                  </a:lnTo>
                  <a:lnTo>
                    <a:pt x="31162" y="17891"/>
                  </a:lnTo>
                  <a:lnTo>
                    <a:pt x="31162" y="16498"/>
                  </a:lnTo>
                  <a:lnTo>
                    <a:pt x="31162" y="16058"/>
                  </a:lnTo>
                  <a:lnTo>
                    <a:pt x="30722" y="15141"/>
                  </a:lnTo>
                  <a:lnTo>
                    <a:pt x="30722" y="14665"/>
                  </a:lnTo>
                  <a:lnTo>
                    <a:pt x="30245" y="14225"/>
                  </a:lnTo>
                  <a:lnTo>
                    <a:pt x="31162" y="13748"/>
                  </a:lnTo>
                  <a:lnTo>
                    <a:pt x="30245" y="13748"/>
                  </a:lnTo>
                  <a:lnTo>
                    <a:pt x="29805" y="13308"/>
                  </a:lnTo>
                  <a:lnTo>
                    <a:pt x="29805" y="12832"/>
                  </a:lnTo>
                  <a:lnTo>
                    <a:pt x="29329" y="12392"/>
                  </a:lnTo>
                  <a:lnTo>
                    <a:pt x="28889" y="11475"/>
                  </a:lnTo>
                  <a:lnTo>
                    <a:pt x="29329" y="10999"/>
                  </a:lnTo>
                  <a:lnTo>
                    <a:pt x="29805" y="10082"/>
                  </a:lnTo>
                  <a:lnTo>
                    <a:pt x="29805" y="9642"/>
                  </a:lnTo>
                  <a:lnTo>
                    <a:pt x="29805" y="9166"/>
                  </a:lnTo>
                  <a:lnTo>
                    <a:pt x="29805" y="8726"/>
                  </a:lnTo>
                  <a:lnTo>
                    <a:pt x="29805" y="8249"/>
                  </a:lnTo>
                  <a:lnTo>
                    <a:pt x="29805" y="7809"/>
                  </a:lnTo>
                  <a:lnTo>
                    <a:pt x="29329" y="6893"/>
                  </a:lnTo>
                  <a:lnTo>
                    <a:pt x="27972" y="6893"/>
                  </a:lnTo>
                  <a:lnTo>
                    <a:pt x="27972" y="5976"/>
                  </a:lnTo>
                  <a:lnTo>
                    <a:pt x="27972" y="5060"/>
                  </a:lnTo>
                  <a:lnTo>
                    <a:pt x="26579" y="5060"/>
                  </a:lnTo>
                  <a:lnTo>
                    <a:pt x="26139" y="4583"/>
                  </a:lnTo>
                  <a:lnTo>
                    <a:pt x="25662" y="4143"/>
                  </a:lnTo>
                  <a:lnTo>
                    <a:pt x="25662" y="3667"/>
                  </a:lnTo>
                  <a:lnTo>
                    <a:pt x="25223" y="3667"/>
                  </a:lnTo>
                  <a:lnTo>
                    <a:pt x="24746" y="4143"/>
                  </a:lnTo>
                  <a:lnTo>
                    <a:pt x="23829" y="4143"/>
                  </a:lnTo>
                  <a:lnTo>
                    <a:pt x="22913" y="4583"/>
                  </a:lnTo>
                  <a:lnTo>
                    <a:pt x="21996" y="5500"/>
                  </a:lnTo>
                  <a:lnTo>
                    <a:pt x="21557" y="5060"/>
                  </a:lnTo>
                  <a:lnTo>
                    <a:pt x="21557" y="5500"/>
                  </a:lnTo>
                  <a:lnTo>
                    <a:pt x="19724" y="5500"/>
                  </a:lnTo>
                  <a:lnTo>
                    <a:pt x="18330" y="5060"/>
                  </a:lnTo>
                  <a:lnTo>
                    <a:pt x="18807" y="5060"/>
                  </a:lnTo>
                  <a:lnTo>
                    <a:pt x="18807" y="4583"/>
                  </a:lnTo>
                  <a:lnTo>
                    <a:pt x="19247" y="4583"/>
                  </a:lnTo>
                  <a:lnTo>
                    <a:pt x="19247" y="4143"/>
                  </a:lnTo>
                  <a:lnTo>
                    <a:pt x="19247" y="3667"/>
                  </a:lnTo>
                  <a:lnTo>
                    <a:pt x="18330" y="3667"/>
                  </a:lnTo>
                  <a:lnTo>
                    <a:pt x="17891" y="4143"/>
                  </a:lnTo>
                  <a:lnTo>
                    <a:pt x="17414" y="3227"/>
                  </a:lnTo>
                  <a:lnTo>
                    <a:pt x="16497" y="3227"/>
                  </a:lnTo>
                  <a:lnTo>
                    <a:pt x="16497" y="2750"/>
                  </a:lnTo>
                  <a:lnTo>
                    <a:pt x="15141" y="2750"/>
                  </a:lnTo>
                  <a:lnTo>
                    <a:pt x="15141" y="2310"/>
                  </a:lnTo>
                  <a:lnTo>
                    <a:pt x="15581" y="1834"/>
                  </a:lnTo>
                  <a:lnTo>
                    <a:pt x="15141" y="1394"/>
                  </a:lnTo>
                  <a:lnTo>
                    <a:pt x="14664" y="917"/>
                  </a:lnTo>
                  <a:lnTo>
                    <a:pt x="14225" y="477"/>
                  </a:lnTo>
                  <a:lnTo>
                    <a:pt x="13308" y="477"/>
                  </a:lnTo>
                  <a:lnTo>
                    <a:pt x="12831" y="1"/>
                  </a:lnTo>
                  <a:close/>
                  <a:moveTo>
                    <a:pt x="24746" y="40804"/>
                  </a:moveTo>
                  <a:lnTo>
                    <a:pt x="24746" y="41244"/>
                  </a:lnTo>
                  <a:lnTo>
                    <a:pt x="25223" y="41244"/>
                  </a:lnTo>
                  <a:lnTo>
                    <a:pt x="24746" y="40804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2681300" y="2632950"/>
              <a:ext cx="217225" cy="285975"/>
            </a:xfrm>
            <a:custGeom>
              <a:avLst/>
              <a:gdLst/>
              <a:ahLst/>
              <a:cxnLst/>
              <a:rect l="l" t="t" r="r" b="b"/>
              <a:pathLst>
                <a:path w="8689" h="11439" extrusionOk="0">
                  <a:moveTo>
                    <a:pt x="5939" y="0"/>
                  </a:moveTo>
                  <a:lnTo>
                    <a:pt x="5939" y="440"/>
                  </a:lnTo>
                  <a:lnTo>
                    <a:pt x="5023" y="440"/>
                  </a:lnTo>
                  <a:lnTo>
                    <a:pt x="4583" y="917"/>
                  </a:lnTo>
                  <a:lnTo>
                    <a:pt x="4106" y="1357"/>
                  </a:lnTo>
                  <a:lnTo>
                    <a:pt x="4583" y="1833"/>
                  </a:lnTo>
                  <a:lnTo>
                    <a:pt x="4583" y="2273"/>
                  </a:lnTo>
                  <a:lnTo>
                    <a:pt x="4106" y="1833"/>
                  </a:lnTo>
                  <a:lnTo>
                    <a:pt x="3667" y="2273"/>
                  </a:lnTo>
                  <a:lnTo>
                    <a:pt x="3667" y="1833"/>
                  </a:lnTo>
                  <a:lnTo>
                    <a:pt x="3667" y="1357"/>
                  </a:lnTo>
                  <a:lnTo>
                    <a:pt x="3190" y="1357"/>
                  </a:lnTo>
                  <a:lnTo>
                    <a:pt x="2750" y="1833"/>
                  </a:lnTo>
                  <a:lnTo>
                    <a:pt x="2750" y="2273"/>
                  </a:lnTo>
                  <a:lnTo>
                    <a:pt x="2273" y="2273"/>
                  </a:lnTo>
                  <a:lnTo>
                    <a:pt x="1834" y="1833"/>
                  </a:lnTo>
                  <a:lnTo>
                    <a:pt x="1357" y="1833"/>
                  </a:lnTo>
                  <a:lnTo>
                    <a:pt x="1357" y="1357"/>
                  </a:lnTo>
                  <a:lnTo>
                    <a:pt x="440" y="1357"/>
                  </a:lnTo>
                  <a:lnTo>
                    <a:pt x="917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440" y="4106"/>
                  </a:lnTo>
                  <a:lnTo>
                    <a:pt x="440" y="4583"/>
                  </a:lnTo>
                  <a:lnTo>
                    <a:pt x="440" y="5023"/>
                  </a:lnTo>
                  <a:lnTo>
                    <a:pt x="440" y="5499"/>
                  </a:lnTo>
                  <a:lnTo>
                    <a:pt x="440" y="5939"/>
                  </a:lnTo>
                  <a:lnTo>
                    <a:pt x="440" y="6416"/>
                  </a:lnTo>
                  <a:lnTo>
                    <a:pt x="0" y="6856"/>
                  </a:lnTo>
                  <a:lnTo>
                    <a:pt x="440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1834" y="8249"/>
                  </a:lnTo>
                  <a:lnTo>
                    <a:pt x="1834" y="8689"/>
                  </a:lnTo>
                  <a:lnTo>
                    <a:pt x="1834" y="9165"/>
                  </a:lnTo>
                  <a:lnTo>
                    <a:pt x="1834" y="10082"/>
                  </a:lnTo>
                  <a:lnTo>
                    <a:pt x="1834" y="10522"/>
                  </a:lnTo>
                  <a:lnTo>
                    <a:pt x="2273" y="10522"/>
                  </a:lnTo>
                  <a:lnTo>
                    <a:pt x="2750" y="10998"/>
                  </a:lnTo>
                  <a:lnTo>
                    <a:pt x="3667" y="10998"/>
                  </a:lnTo>
                  <a:lnTo>
                    <a:pt x="4106" y="11438"/>
                  </a:lnTo>
                  <a:lnTo>
                    <a:pt x="4106" y="10998"/>
                  </a:lnTo>
                  <a:lnTo>
                    <a:pt x="4583" y="10998"/>
                  </a:lnTo>
                  <a:lnTo>
                    <a:pt x="4106" y="10522"/>
                  </a:lnTo>
                  <a:lnTo>
                    <a:pt x="3667" y="10082"/>
                  </a:lnTo>
                  <a:lnTo>
                    <a:pt x="4106" y="9605"/>
                  </a:lnTo>
                  <a:lnTo>
                    <a:pt x="4583" y="9605"/>
                  </a:lnTo>
                  <a:lnTo>
                    <a:pt x="4106" y="9165"/>
                  </a:lnTo>
                  <a:lnTo>
                    <a:pt x="4106" y="8689"/>
                  </a:lnTo>
                  <a:lnTo>
                    <a:pt x="4583" y="8689"/>
                  </a:lnTo>
                  <a:lnTo>
                    <a:pt x="4583" y="8249"/>
                  </a:lnTo>
                  <a:lnTo>
                    <a:pt x="4583" y="7772"/>
                  </a:lnTo>
                  <a:lnTo>
                    <a:pt x="5023" y="7772"/>
                  </a:lnTo>
                  <a:lnTo>
                    <a:pt x="5500" y="6856"/>
                  </a:lnTo>
                  <a:lnTo>
                    <a:pt x="5939" y="6856"/>
                  </a:lnTo>
                  <a:lnTo>
                    <a:pt x="5939" y="6416"/>
                  </a:lnTo>
                  <a:lnTo>
                    <a:pt x="6856" y="5939"/>
                  </a:lnTo>
                  <a:lnTo>
                    <a:pt x="7333" y="5023"/>
                  </a:lnTo>
                  <a:lnTo>
                    <a:pt x="6856" y="4583"/>
                  </a:lnTo>
                  <a:lnTo>
                    <a:pt x="7333" y="4106"/>
                  </a:lnTo>
                  <a:lnTo>
                    <a:pt x="7772" y="4106"/>
                  </a:lnTo>
                  <a:lnTo>
                    <a:pt x="7772" y="4583"/>
                  </a:lnTo>
                  <a:lnTo>
                    <a:pt x="8249" y="4583"/>
                  </a:lnTo>
                  <a:lnTo>
                    <a:pt x="8689" y="3666"/>
                  </a:lnTo>
                  <a:lnTo>
                    <a:pt x="8689" y="3190"/>
                  </a:lnTo>
                  <a:lnTo>
                    <a:pt x="8689" y="2750"/>
                  </a:lnTo>
                  <a:lnTo>
                    <a:pt x="8249" y="2273"/>
                  </a:lnTo>
                  <a:lnTo>
                    <a:pt x="7333" y="2273"/>
                  </a:lnTo>
                  <a:lnTo>
                    <a:pt x="7333" y="1833"/>
                  </a:lnTo>
                  <a:lnTo>
                    <a:pt x="6416" y="1833"/>
                  </a:lnTo>
                  <a:lnTo>
                    <a:pt x="6416" y="1357"/>
                  </a:lnTo>
                  <a:lnTo>
                    <a:pt x="6856" y="917"/>
                  </a:lnTo>
                  <a:lnTo>
                    <a:pt x="7333" y="917"/>
                  </a:lnTo>
                  <a:lnTo>
                    <a:pt x="6856" y="440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2772950" y="2918900"/>
              <a:ext cx="11025" cy="25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2727125" y="2895975"/>
              <a:ext cx="25" cy="11950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2131400" y="3320325"/>
              <a:ext cx="297875" cy="285975"/>
            </a:xfrm>
            <a:custGeom>
              <a:avLst/>
              <a:gdLst/>
              <a:ahLst/>
              <a:cxnLst/>
              <a:rect l="l" t="t" r="r" b="b"/>
              <a:pathLst>
                <a:path w="11915" h="11439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1833" y="3666"/>
                  </a:lnTo>
                  <a:lnTo>
                    <a:pt x="1833" y="4106"/>
                  </a:lnTo>
                  <a:lnTo>
                    <a:pt x="1833" y="4583"/>
                  </a:lnTo>
                  <a:lnTo>
                    <a:pt x="2750" y="4583"/>
                  </a:lnTo>
                  <a:lnTo>
                    <a:pt x="2750" y="5023"/>
                  </a:lnTo>
                  <a:lnTo>
                    <a:pt x="3666" y="5939"/>
                  </a:lnTo>
                  <a:lnTo>
                    <a:pt x="5023" y="5939"/>
                  </a:lnTo>
                  <a:lnTo>
                    <a:pt x="5023" y="6856"/>
                  </a:lnTo>
                  <a:lnTo>
                    <a:pt x="5023" y="7332"/>
                  </a:lnTo>
                  <a:lnTo>
                    <a:pt x="4583" y="7772"/>
                  </a:lnTo>
                  <a:lnTo>
                    <a:pt x="5023" y="8249"/>
                  </a:lnTo>
                  <a:lnTo>
                    <a:pt x="5939" y="8249"/>
                  </a:lnTo>
                  <a:lnTo>
                    <a:pt x="5939" y="7772"/>
                  </a:lnTo>
                  <a:lnTo>
                    <a:pt x="6416" y="7772"/>
                  </a:lnTo>
                  <a:lnTo>
                    <a:pt x="6416" y="8249"/>
                  </a:lnTo>
                  <a:lnTo>
                    <a:pt x="7332" y="8689"/>
                  </a:lnTo>
                  <a:lnTo>
                    <a:pt x="7332" y="9165"/>
                  </a:lnTo>
                  <a:lnTo>
                    <a:pt x="7772" y="9605"/>
                  </a:lnTo>
                  <a:lnTo>
                    <a:pt x="7772" y="10082"/>
                  </a:lnTo>
                  <a:lnTo>
                    <a:pt x="8249" y="10082"/>
                  </a:lnTo>
                  <a:lnTo>
                    <a:pt x="8689" y="10522"/>
                  </a:lnTo>
                  <a:lnTo>
                    <a:pt x="9165" y="10999"/>
                  </a:lnTo>
                  <a:lnTo>
                    <a:pt x="9165" y="11438"/>
                  </a:lnTo>
                  <a:lnTo>
                    <a:pt x="9605" y="10999"/>
                  </a:lnTo>
                  <a:lnTo>
                    <a:pt x="10082" y="10999"/>
                  </a:lnTo>
                  <a:lnTo>
                    <a:pt x="10522" y="10522"/>
                  </a:lnTo>
                  <a:lnTo>
                    <a:pt x="10522" y="10082"/>
                  </a:lnTo>
                  <a:lnTo>
                    <a:pt x="10082" y="9165"/>
                  </a:lnTo>
                  <a:lnTo>
                    <a:pt x="10082" y="8689"/>
                  </a:lnTo>
                  <a:lnTo>
                    <a:pt x="10082" y="8249"/>
                  </a:lnTo>
                  <a:lnTo>
                    <a:pt x="10522" y="7772"/>
                  </a:lnTo>
                  <a:lnTo>
                    <a:pt x="10998" y="7332"/>
                  </a:lnTo>
                  <a:lnTo>
                    <a:pt x="11438" y="7332"/>
                  </a:lnTo>
                  <a:lnTo>
                    <a:pt x="11438" y="6856"/>
                  </a:lnTo>
                  <a:lnTo>
                    <a:pt x="11438" y="641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38" y="5499"/>
                  </a:lnTo>
                  <a:lnTo>
                    <a:pt x="11438" y="5023"/>
                  </a:lnTo>
                  <a:lnTo>
                    <a:pt x="11915" y="4106"/>
                  </a:lnTo>
                  <a:lnTo>
                    <a:pt x="11915" y="3666"/>
                  </a:lnTo>
                  <a:lnTo>
                    <a:pt x="11915" y="3190"/>
                  </a:lnTo>
                  <a:lnTo>
                    <a:pt x="11438" y="2750"/>
                  </a:lnTo>
                  <a:lnTo>
                    <a:pt x="11438" y="2273"/>
                  </a:lnTo>
                  <a:lnTo>
                    <a:pt x="10522" y="1357"/>
                  </a:lnTo>
                  <a:lnTo>
                    <a:pt x="10082" y="917"/>
                  </a:lnTo>
                  <a:lnTo>
                    <a:pt x="9605" y="440"/>
                  </a:lnTo>
                  <a:lnTo>
                    <a:pt x="9165" y="440"/>
                  </a:lnTo>
                  <a:lnTo>
                    <a:pt x="8689" y="917"/>
                  </a:lnTo>
                  <a:lnTo>
                    <a:pt x="8249" y="917"/>
                  </a:lnTo>
                  <a:lnTo>
                    <a:pt x="7772" y="440"/>
                  </a:lnTo>
                  <a:lnTo>
                    <a:pt x="5939" y="440"/>
                  </a:lnTo>
                  <a:lnTo>
                    <a:pt x="5499" y="917"/>
                  </a:lnTo>
                  <a:lnTo>
                    <a:pt x="5499" y="1357"/>
                  </a:lnTo>
                  <a:lnTo>
                    <a:pt x="3666" y="1357"/>
                  </a:lnTo>
                  <a:lnTo>
                    <a:pt x="3666" y="917"/>
                  </a:lnTo>
                  <a:lnTo>
                    <a:pt x="3190" y="440"/>
                  </a:lnTo>
                  <a:lnTo>
                    <a:pt x="2750" y="440"/>
                  </a:lnTo>
                  <a:lnTo>
                    <a:pt x="2750" y="0"/>
                  </a:lnTo>
                  <a:lnTo>
                    <a:pt x="2273" y="0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2383425" y="3503625"/>
              <a:ext cx="68775" cy="91675"/>
            </a:xfrm>
            <a:custGeom>
              <a:avLst/>
              <a:gdLst/>
              <a:ahLst/>
              <a:cxnLst/>
              <a:rect l="l" t="t" r="r" b="b"/>
              <a:pathLst>
                <a:path w="2751" h="3667" extrusionOk="0">
                  <a:moveTo>
                    <a:pt x="917" y="0"/>
                  </a:moveTo>
                  <a:lnTo>
                    <a:pt x="44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833"/>
                  </a:lnTo>
                  <a:lnTo>
                    <a:pt x="441" y="2750"/>
                  </a:lnTo>
                  <a:lnTo>
                    <a:pt x="441" y="3190"/>
                  </a:lnTo>
                  <a:lnTo>
                    <a:pt x="917" y="3667"/>
                  </a:lnTo>
                  <a:lnTo>
                    <a:pt x="2750" y="3667"/>
                  </a:lnTo>
                  <a:lnTo>
                    <a:pt x="2750" y="319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750" y="1833"/>
                  </a:lnTo>
                  <a:lnTo>
                    <a:pt x="1834" y="135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2348600" y="312510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477" y="47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2268875" y="3079275"/>
              <a:ext cx="320800" cy="309800"/>
            </a:xfrm>
            <a:custGeom>
              <a:avLst/>
              <a:gdLst/>
              <a:ahLst/>
              <a:cxnLst/>
              <a:rect l="l" t="t" r="r" b="b"/>
              <a:pathLst>
                <a:path w="12832" h="12392" extrusionOk="0">
                  <a:moveTo>
                    <a:pt x="8689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6416" y="917"/>
                  </a:lnTo>
                  <a:lnTo>
                    <a:pt x="5939" y="1834"/>
                  </a:lnTo>
                  <a:lnTo>
                    <a:pt x="5939" y="2310"/>
                  </a:lnTo>
                  <a:lnTo>
                    <a:pt x="5939" y="2750"/>
                  </a:lnTo>
                  <a:lnTo>
                    <a:pt x="5939" y="3227"/>
                  </a:lnTo>
                  <a:lnTo>
                    <a:pt x="5939" y="3667"/>
                  </a:lnTo>
                  <a:lnTo>
                    <a:pt x="5939" y="4583"/>
                  </a:lnTo>
                  <a:lnTo>
                    <a:pt x="5023" y="5500"/>
                  </a:lnTo>
                  <a:lnTo>
                    <a:pt x="4106" y="5500"/>
                  </a:lnTo>
                  <a:lnTo>
                    <a:pt x="4106" y="4583"/>
                  </a:lnTo>
                  <a:lnTo>
                    <a:pt x="4583" y="4143"/>
                  </a:lnTo>
                  <a:lnTo>
                    <a:pt x="4106" y="4143"/>
                  </a:lnTo>
                  <a:lnTo>
                    <a:pt x="4583" y="3667"/>
                  </a:lnTo>
                  <a:lnTo>
                    <a:pt x="5023" y="3227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3666" y="2310"/>
                  </a:lnTo>
                  <a:lnTo>
                    <a:pt x="3190" y="3227"/>
                  </a:lnTo>
                  <a:lnTo>
                    <a:pt x="3190" y="414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500"/>
                  </a:lnTo>
                  <a:lnTo>
                    <a:pt x="2273" y="5976"/>
                  </a:lnTo>
                  <a:lnTo>
                    <a:pt x="1833" y="6416"/>
                  </a:lnTo>
                  <a:lnTo>
                    <a:pt x="917" y="6416"/>
                  </a:lnTo>
                  <a:lnTo>
                    <a:pt x="917" y="7333"/>
                  </a:lnTo>
                  <a:lnTo>
                    <a:pt x="1357" y="7333"/>
                  </a:lnTo>
                  <a:lnTo>
                    <a:pt x="1357" y="7809"/>
                  </a:lnTo>
                  <a:lnTo>
                    <a:pt x="440" y="8249"/>
                  </a:lnTo>
                  <a:lnTo>
                    <a:pt x="440" y="7333"/>
                  </a:lnTo>
                  <a:lnTo>
                    <a:pt x="0" y="7333"/>
                  </a:lnTo>
                  <a:lnTo>
                    <a:pt x="0" y="7809"/>
                  </a:lnTo>
                  <a:lnTo>
                    <a:pt x="0" y="8249"/>
                  </a:lnTo>
                  <a:lnTo>
                    <a:pt x="0" y="9642"/>
                  </a:lnTo>
                  <a:lnTo>
                    <a:pt x="440" y="9642"/>
                  </a:lnTo>
                  <a:lnTo>
                    <a:pt x="917" y="10082"/>
                  </a:lnTo>
                  <a:lnTo>
                    <a:pt x="2273" y="10082"/>
                  </a:lnTo>
                  <a:lnTo>
                    <a:pt x="2750" y="10559"/>
                  </a:lnTo>
                  <a:lnTo>
                    <a:pt x="3190" y="10559"/>
                  </a:lnTo>
                  <a:lnTo>
                    <a:pt x="3666" y="10082"/>
                  </a:lnTo>
                  <a:lnTo>
                    <a:pt x="4106" y="10082"/>
                  </a:lnTo>
                  <a:lnTo>
                    <a:pt x="4583" y="10559"/>
                  </a:lnTo>
                  <a:lnTo>
                    <a:pt x="5023" y="10999"/>
                  </a:lnTo>
                  <a:lnTo>
                    <a:pt x="5939" y="11915"/>
                  </a:lnTo>
                  <a:lnTo>
                    <a:pt x="5939" y="12392"/>
                  </a:lnTo>
                  <a:lnTo>
                    <a:pt x="6856" y="11915"/>
                  </a:lnTo>
                  <a:lnTo>
                    <a:pt x="6856" y="11475"/>
                  </a:lnTo>
                  <a:lnTo>
                    <a:pt x="685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7772" y="8726"/>
                  </a:lnTo>
                  <a:lnTo>
                    <a:pt x="9165" y="8249"/>
                  </a:lnTo>
                  <a:lnTo>
                    <a:pt x="9605" y="8726"/>
                  </a:lnTo>
                  <a:lnTo>
                    <a:pt x="11915" y="8726"/>
                  </a:lnTo>
                  <a:lnTo>
                    <a:pt x="12355" y="7333"/>
                  </a:lnTo>
                  <a:lnTo>
                    <a:pt x="11915" y="6893"/>
                  </a:lnTo>
                  <a:lnTo>
                    <a:pt x="11438" y="5976"/>
                  </a:lnTo>
                  <a:lnTo>
                    <a:pt x="11915" y="5500"/>
                  </a:lnTo>
                  <a:lnTo>
                    <a:pt x="11915" y="5060"/>
                  </a:lnTo>
                  <a:lnTo>
                    <a:pt x="11915" y="4143"/>
                  </a:lnTo>
                  <a:lnTo>
                    <a:pt x="11915" y="3667"/>
                  </a:lnTo>
                  <a:lnTo>
                    <a:pt x="12355" y="3667"/>
                  </a:lnTo>
                  <a:lnTo>
                    <a:pt x="12355" y="3227"/>
                  </a:lnTo>
                  <a:lnTo>
                    <a:pt x="12355" y="2750"/>
                  </a:lnTo>
                  <a:lnTo>
                    <a:pt x="12355" y="2310"/>
                  </a:lnTo>
                  <a:lnTo>
                    <a:pt x="12831" y="1834"/>
                  </a:lnTo>
                  <a:lnTo>
                    <a:pt x="12355" y="1394"/>
                  </a:lnTo>
                  <a:lnTo>
                    <a:pt x="11915" y="1834"/>
                  </a:lnTo>
                  <a:lnTo>
                    <a:pt x="11438" y="1834"/>
                  </a:lnTo>
                  <a:lnTo>
                    <a:pt x="10998" y="1"/>
                  </a:lnTo>
                  <a:lnTo>
                    <a:pt x="10082" y="1"/>
                  </a:lnTo>
                  <a:lnTo>
                    <a:pt x="9605" y="477"/>
                  </a:lnTo>
                  <a:lnTo>
                    <a:pt x="8689" y="917"/>
                  </a:lnTo>
                  <a:lnTo>
                    <a:pt x="8689" y="477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2715200" y="2529375"/>
              <a:ext cx="195250" cy="126500"/>
            </a:xfrm>
            <a:custGeom>
              <a:avLst/>
              <a:gdLst/>
              <a:ahLst/>
              <a:cxnLst/>
              <a:rect l="l" t="t" r="r" b="b"/>
              <a:pathLst>
                <a:path w="7810" h="5060" extrusionOk="0">
                  <a:moveTo>
                    <a:pt x="7333" y="1"/>
                  </a:moveTo>
                  <a:lnTo>
                    <a:pt x="6893" y="477"/>
                  </a:lnTo>
                  <a:lnTo>
                    <a:pt x="5977" y="477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4583" y="1394"/>
                  </a:lnTo>
                  <a:lnTo>
                    <a:pt x="4144" y="2310"/>
                  </a:lnTo>
                  <a:lnTo>
                    <a:pt x="4144" y="2750"/>
                  </a:lnTo>
                  <a:lnTo>
                    <a:pt x="3667" y="3227"/>
                  </a:lnTo>
                  <a:lnTo>
                    <a:pt x="478" y="3227"/>
                  </a:lnTo>
                  <a:lnTo>
                    <a:pt x="1" y="3667"/>
                  </a:lnTo>
                  <a:lnTo>
                    <a:pt x="1" y="4143"/>
                  </a:lnTo>
                  <a:lnTo>
                    <a:pt x="917" y="5060"/>
                  </a:lnTo>
                  <a:lnTo>
                    <a:pt x="917" y="4583"/>
                  </a:lnTo>
                  <a:lnTo>
                    <a:pt x="917" y="4143"/>
                  </a:lnTo>
                  <a:lnTo>
                    <a:pt x="1394" y="3667"/>
                  </a:lnTo>
                  <a:lnTo>
                    <a:pt x="3667" y="3667"/>
                  </a:lnTo>
                  <a:lnTo>
                    <a:pt x="4144" y="3227"/>
                  </a:lnTo>
                  <a:lnTo>
                    <a:pt x="4583" y="3227"/>
                  </a:lnTo>
                  <a:lnTo>
                    <a:pt x="5500" y="2750"/>
                  </a:lnTo>
                  <a:lnTo>
                    <a:pt x="5977" y="3227"/>
                  </a:lnTo>
                  <a:lnTo>
                    <a:pt x="6416" y="3667"/>
                  </a:lnTo>
                  <a:lnTo>
                    <a:pt x="6416" y="3227"/>
                  </a:lnTo>
                  <a:lnTo>
                    <a:pt x="6893" y="2750"/>
                  </a:lnTo>
                  <a:lnTo>
                    <a:pt x="7333" y="2310"/>
                  </a:lnTo>
                  <a:lnTo>
                    <a:pt x="7333" y="1394"/>
                  </a:lnTo>
                  <a:lnTo>
                    <a:pt x="6893" y="1394"/>
                  </a:lnTo>
                  <a:lnTo>
                    <a:pt x="6893" y="917"/>
                  </a:lnTo>
                  <a:lnTo>
                    <a:pt x="7333" y="477"/>
                  </a:lnTo>
                  <a:lnTo>
                    <a:pt x="781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2818775" y="2827250"/>
              <a:ext cx="68775" cy="57750"/>
            </a:xfrm>
            <a:custGeom>
              <a:avLst/>
              <a:gdLst/>
              <a:ahLst/>
              <a:cxnLst/>
              <a:rect l="l" t="t" r="r" b="b"/>
              <a:pathLst>
                <a:path w="2751" h="2310" extrusionOk="0">
                  <a:moveTo>
                    <a:pt x="440" y="0"/>
                  </a:moveTo>
                  <a:lnTo>
                    <a:pt x="440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1833"/>
                  </a:lnTo>
                  <a:lnTo>
                    <a:pt x="1357" y="1833"/>
                  </a:lnTo>
                  <a:lnTo>
                    <a:pt x="1357" y="2310"/>
                  </a:lnTo>
                  <a:lnTo>
                    <a:pt x="2750" y="2310"/>
                  </a:lnTo>
                  <a:lnTo>
                    <a:pt x="2750" y="183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2750" y="477"/>
                  </a:lnTo>
                  <a:lnTo>
                    <a:pt x="2273" y="477"/>
                  </a:lnTo>
                  <a:lnTo>
                    <a:pt x="1357" y="0"/>
                  </a:lnTo>
                  <a:lnTo>
                    <a:pt x="917" y="47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2898500" y="2747500"/>
              <a:ext cx="126525" cy="160425"/>
            </a:xfrm>
            <a:custGeom>
              <a:avLst/>
              <a:gdLst/>
              <a:ahLst/>
              <a:cxnLst/>
              <a:rect l="l" t="t" r="r" b="b"/>
              <a:pathLst>
                <a:path w="5061" h="6417" extrusionOk="0">
                  <a:moveTo>
                    <a:pt x="3667" y="1"/>
                  </a:moveTo>
                  <a:lnTo>
                    <a:pt x="3227" y="441"/>
                  </a:lnTo>
                  <a:lnTo>
                    <a:pt x="2750" y="917"/>
                  </a:lnTo>
                  <a:lnTo>
                    <a:pt x="3227" y="917"/>
                  </a:lnTo>
                  <a:lnTo>
                    <a:pt x="4144" y="1357"/>
                  </a:lnTo>
                  <a:lnTo>
                    <a:pt x="3667" y="1834"/>
                  </a:lnTo>
                  <a:lnTo>
                    <a:pt x="2311" y="1834"/>
                  </a:lnTo>
                  <a:lnTo>
                    <a:pt x="2750" y="2274"/>
                  </a:lnTo>
                  <a:lnTo>
                    <a:pt x="2750" y="2750"/>
                  </a:lnTo>
                  <a:lnTo>
                    <a:pt x="2311" y="2750"/>
                  </a:lnTo>
                  <a:lnTo>
                    <a:pt x="1394" y="2274"/>
                  </a:lnTo>
                  <a:lnTo>
                    <a:pt x="1834" y="1834"/>
                  </a:lnTo>
                  <a:lnTo>
                    <a:pt x="1834" y="1357"/>
                  </a:lnTo>
                  <a:lnTo>
                    <a:pt x="1394" y="1357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8" y="2274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478" y="4107"/>
                  </a:lnTo>
                  <a:lnTo>
                    <a:pt x="1" y="4583"/>
                  </a:lnTo>
                  <a:lnTo>
                    <a:pt x="478" y="5023"/>
                  </a:lnTo>
                  <a:lnTo>
                    <a:pt x="917" y="5500"/>
                  </a:lnTo>
                  <a:lnTo>
                    <a:pt x="1834" y="5023"/>
                  </a:lnTo>
                  <a:lnTo>
                    <a:pt x="2311" y="5023"/>
                  </a:lnTo>
                  <a:lnTo>
                    <a:pt x="2311" y="5940"/>
                  </a:lnTo>
                  <a:lnTo>
                    <a:pt x="1834" y="5940"/>
                  </a:lnTo>
                  <a:lnTo>
                    <a:pt x="2750" y="6416"/>
                  </a:lnTo>
                  <a:lnTo>
                    <a:pt x="3227" y="5940"/>
                  </a:lnTo>
                  <a:lnTo>
                    <a:pt x="2750" y="5500"/>
                  </a:lnTo>
                  <a:lnTo>
                    <a:pt x="3227" y="5023"/>
                  </a:lnTo>
                  <a:lnTo>
                    <a:pt x="3667" y="5023"/>
                  </a:lnTo>
                  <a:lnTo>
                    <a:pt x="4144" y="4107"/>
                  </a:lnTo>
                  <a:lnTo>
                    <a:pt x="3667" y="3667"/>
                  </a:lnTo>
                  <a:lnTo>
                    <a:pt x="4583" y="2750"/>
                  </a:lnTo>
                  <a:lnTo>
                    <a:pt x="5060" y="2274"/>
                  </a:lnTo>
                  <a:lnTo>
                    <a:pt x="4583" y="1357"/>
                  </a:lnTo>
                  <a:lnTo>
                    <a:pt x="5060" y="441"/>
                  </a:lnTo>
                  <a:lnTo>
                    <a:pt x="4583" y="441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2898500" y="2918900"/>
              <a:ext cx="45850" cy="34850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478" y="917"/>
                  </a:lnTo>
                  <a:lnTo>
                    <a:pt x="917" y="1393"/>
                  </a:lnTo>
                  <a:lnTo>
                    <a:pt x="1834" y="1393"/>
                  </a:lnTo>
                  <a:lnTo>
                    <a:pt x="1834" y="917"/>
                  </a:lnTo>
                  <a:lnTo>
                    <a:pt x="1394" y="477"/>
                  </a:lnTo>
                  <a:lnTo>
                    <a:pt x="91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2956250" y="2918900"/>
              <a:ext cx="22950" cy="34850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1" y="917"/>
                  </a:lnTo>
                  <a:lnTo>
                    <a:pt x="440" y="1393"/>
                  </a:lnTo>
                  <a:lnTo>
                    <a:pt x="440" y="91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2956250" y="3422975"/>
              <a:ext cx="950450" cy="435350"/>
            </a:xfrm>
            <a:custGeom>
              <a:avLst/>
              <a:gdLst/>
              <a:ahLst/>
              <a:cxnLst/>
              <a:rect l="l" t="t" r="r" b="b"/>
              <a:pathLst>
                <a:path w="38018" h="17414" extrusionOk="0">
                  <a:moveTo>
                    <a:pt x="8689" y="0"/>
                  </a:moveTo>
                  <a:lnTo>
                    <a:pt x="7333" y="477"/>
                  </a:lnTo>
                  <a:lnTo>
                    <a:pt x="6856" y="917"/>
                  </a:lnTo>
                  <a:lnTo>
                    <a:pt x="6856" y="1393"/>
                  </a:lnTo>
                  <a:lnTo>
                    <a:pt x="5023" y="2750"/>
                  </a:lnTo>
                  <a:lnTo>
                    <a:pt x="4583" y="2750"/>
                  </a:lnTo>
                  <a:lnTo>
                    <a:pt x="4106" y="3226"/>
                  </a:lnTo>
                  <a:lnTo>
                    <a:pt x="3667" y="3226"/>
                  </a:lnTo>
                  <a:lnTo>
                    <a:pt x="2750" y="3666"/>
                  </a:lnTo>
                  <a:lnTo>
                    <a:pt x="1834" y="4143"/>
                  </a:lnTo>
                  <a:lnTo>
                    <a:pt x="1357" y="3226"/>
                  </a:lnTo>
                  <a:lnTo>
                    <a:pt x="1357" y="3666"/>
                  </a:lnTo>
                  <a:lnTo>
                    <a:pt x="440" y="4143"/>
                  </a:lnTo>
                  <a:lnTo>
                    <a:pt x="440" y="3666"/>
                  </a:lnTo>
                  <a:lnTo>
                    <a:pt x="1" y="3226"/>
                  </a:lnTo>
                  <a:lnTo>
                    <a:pt x="1" y="4143"/>
                  </a:lnTo>
                  <a:lnTo>
                    <a:pt x="440" y="5059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1357" y="6416"/>
                  </a:lnTo>
                  <a:lnTo>
                    <a:pt x="1834" y="6893"/>
                  </a:lnTo>
                  <a:lnTo>
                    <a:pt x="2273" y="7809"/>
                  </a:lnTo>
                  <a:lnTo>
                    <a:pt x="2273" y="8249"/>
                  </a:lnTo>
                  <a:lnTo>
                    <a:pt x="2750" y="8726"/>
                  </a:lnTo>
                  <a:lnTo>
                    <a:pt x="3190" y="9642"/>
                  </a:lnTo>
                  <a:lnTo>
                    <a:pt x="3667" y="10559"/>
                  </a:lnTo>
                  <a:lnTo>
                    <a:pt x="4106" y="10998"/>
                  </a:lnTo>
                  <a:lnTo>
                    <a:pt x="5023" y="10998"/>
                  </a:lnTo>
                  <a:lnTo>
                    <a:pt x="5023" y="11475"/>
                  </a:lnTo>
                  <a:lnTo>
                    <a:pt x="5500" y="11915"/>
                  </a:lnTo>
                  <a:lnTo>
                    <a:pt x="5939" y="12392"/>
                  </a:lnTo>
                  <a:lnTo>
                    <a:pt x="6416" y="12831"/>
                  </a:lnTo>
                  <a:lnTo>
                    <a:pt x="6856" y="12831"/>
                  </a:lnTo>
                  <a:lnTo>
                    <a:pt x="7333" y="13308"/>
                  </a:lnTo>
                  <a:lnTo>
                    <a:pt x="9606" y="13308"/>
                  </a:lnTo>
                  <a:lnTo>
                    <a:pt x="10082" y="12831"/>
                  </a:lnTo>
                  <a:lnTo>
                    <a:pt x="10082" y="12392"/>
                  </a:lnTo>
                  <a:lnTo>
                    <a:pt x="10082" y="11915"/>
                  </a:lnTo>
                  <a:lnTo>
                    <a:pt x="10082" y="11475"/>
                  </a:lnTo>
                  <a:lnTo>
                    <a:pt x="12355" y="11475"/>
                  </a:lnTo>
                  <a:lnTo>
                    <a:pt x="12832" y="11915"/>
                  </a:lnTo>
                  <a:lnTo>
                    <a:pt x="14188" y="11915"/>
                  </a:lnTo>
                  <a:lnTo>
                    <a:pt x="14665" y="12392"/>
                  </a:lnTo>
                  <a:lnTo>
                    <a:pt x="14665" y="12831"/>
                  </a:lnTo>
                  <a:lnTo>
                    <a:pt x="15105" y="12831"/>
                  </a:lnTo>
                  <a:lnTo>
                    <a:pt x="16021" y="13308"/>
                  </a:lnTo>
                  <a:lnTo>
                    <a:pt x="16938" y="13308"/>
                  </a:lnTo>
                  <a:lnTo>
                    <a:pt x="17414" y="13748"/>
                  </a:lnTo>
                  <a:lnTo>
                    <a:pt x="16938" y="14225"/>
                  </a:lnTo>
                  <a:lnTo>
                    <a:pt x="17854" y="14664"/>
                  </a:lnTo>
                  <a:lnTo>
                    <a:pt x="17414" y="15141"/>
                  </a:lnTo>
                  <a:lnTo>
                    <a:pt x="16938" y="15141"/>
                  </a:lnTo>
                  <a:lnTo>
                    <a:pt x="18331" y="16058"/>
                  </a:lnTo>
                  <a:lnTo>
                    <a:pt x="19247" y="16497"/>
                  </a:lnTo>
                  <a:lnTo>
                    <a:pt x="19687" y="16974"/>
                  </a:lnTo>
                  <a:lnTo>
                    <a:pt x="20164" y="17414"/>
                  </a:lnTo>
                  <a:lnTo>
                    <a:pt x="21997" y="17414"/>
                  </a:lnTo>
                  <a:lnTo>
                    <a:pt x="22437" y="16974"/>
                  </a:lnTo>
                  <a:lnTo>
                    <a:pt x="23830" y="16497"/>
                  </a:lnTo>
                  <a:lnTo>
                    <a:pt x="24270" y="16497"/>
                  </a:lnTo>
                  <a:lnTo>
                    <a:pt x="23830" y="16058"/>
                  </a:lnTo>
                  <a:lnTo>
                    <a:pt x="24270" y="16058"/>
                  </a:lnTo>
                  <a:lnTo>
                    <a:pt x="24270" y="15581"/>
                  </a:lnTo>
                  <a:lnTo>
                    <a:pt x="26579" y="15581"/>
                  </a:lnTo>
                  <a:lnTo>
                    <a:pt x="27496" y="14664"/>
                  </a:lnTo>
                  <a:lnTo>
                    <a:pt x="27936" y="14225"/>
                  </a:lnTo>
                  <a:lnTo>
                    <a:pt x="28852" y="13748"/>
                  </a:lnTo>
                  <a:lnTo>
                    <a:pt x="29329" y="13308"/>
                  </a:lnTo>
                  <a:lnTo>
                    <a:pt x="29769" y="12831"/>
                  </a:lnTo>
                  <a:lnTo>
                    <a:pt x="29769" y="12392"/>
                  </a:lnTo>
                  <a:lnTo>
                    <a:pt x="30245" y="11475"/>
                  </a:lnTo>
                  <a:lnTo>
                    <a:pt x="33911" y="11475"/>
                  </a:lnTo>
                  <a:lnTo>
                    <a:pt x="33911" y="11915"/>
                  </a:lnTo>
                  <a:lnTo>
                    <a:pt x="34351" y="11915"/>
                  </a:lnTo>
                  <a:lnTo>
                    <a:pt x="34828" y="12392"/>
                  </a:lnTo>
                  <a:lnTo>
                    <a:pt x="35744" y="11915"/>
                  </a:lnTo>
                  <a:lnTo>
                    <a:pt x="36184" y="11915"/>
                  </a:lnTo>
                  <a:lnTo>
                    <a:pt x="36661" y="12392"/>
                  </a:lnTo>
                  <a:lnTo>
                    <a:pt x="37101" y="12392"/>
                  </a:lnTo>
                  <a:lnTo>
                    <a:pt x="37101" y="11475"/>
                  </a:lnTo>
                  <a:lnTo>
                    <a:pt x="36661" y="11475"/>
                  </a:lnTo>
                  <a:lnTo>
                    <a:pt x="37101" y="10998"/>
                  </a:lnTo>
                  <a:lnTo>
                    <a:pt x="37101" y="10559"/>
                  </a:lnTo>
                  <a:lnTo>
                    <a:pt x="37577" y="10082"/>
                  </a:lnTo>
                  <a:lnTo>
                    <a:pt x="37577" y="9642"/>
                  </a:lnTo>
                  <a:lnTo>
                    <a:pt x="37577" y="9165"/>
                  </a:lnTo>
                  <a:lnTo>
                    <a:pt x="38017" y="9165"/>
                  </a:lnTo>
                  <a:lnTo>
                    <a:pt x="37577" y="8249"/>
                  </a:lnTo>
                  <a:lnTo>
                    <a:pt x="36184" y="8249"/>
                  </a:lnTo>
                  <a:lnTo>
                    <a:pt x="35744" y="7809"/>
                  </a:lnTo>
                  <a:lnTo>
                    <a:pt x="35268" y="7332"/>
                  </a:lnTo>
                  <a:lnTo>
                    <a:pt x="34828" y="6893"/>
                  </a:lnTo>
                  <a:lnTo>
                    <a:pt x="34351" y="6893"/>
                  </a:lnTo>
                  <a:lnTo>
                    <a:pt x="33435" y="5976"/>
                  </a:lnTo>
                  <a:lnTo>
                    <a:pt x="32995" y="6416"/>
                  </a:lnTo>
                  <a:lnTo>
                    <a:pt x="32995" y="6893"/>
                  </a:lnTo>
                  <a:lnTo>
                    <a:pt x="32518" y="7332"/>
                  </a:lnTo>
                  <a:lnTo>
                    <a:pt x="31162" y="7809"/>
                  </a:lnTo>
                  <a:lnTo>
                    <a:pt x="31162" y="7332"/>
                  </a:lnTo>
                  <a:lnTo>
                    <a:pt x="31162" y="6416"/>
                  </a:lnTo>
                  <a:lnTo>
                    <a:pt x="30685" y="6893"/>
                  </a:lnTo>
                  <a:lnTo>
                    <a:pt x="30245" y="6893"/>
                  </a:lnTo>
                  <a:lnTo>
                    <a:pt x="29769" y="6416"/>
                  </a:lnTo>
                  <a:lnTo>
                    <a:pt x="28852" y="6893"/>
                  </a:lnTo>
                  <a:lnTo>
                    <a:pt x="28852" y="7332"/>
                  </a:lnTo>
                  <a:lnTo>
                    <a:pt x="28412" y="7809"/>
                  </a:lnTo>
                  <a:lnTo>
                    <a:pt x="28412" y="6893"/>
                  </a:lnTo>
                  <a:lnTo>
                    <a:pt x="27936" y="6416"/>
                  </a:lnTo>
                  <a:lnTo>
                    <a:pt x="27496" y="6893"/>
                  </a:lnTo>
                  <a:lnTo>
                    <a:pt x="27019" y="6893"/>
                  </a:lnTo>
                  <a:lnTo>
                    <a:pt x="26579" y="7809"/>
                  </a:lnTo>
                  <a:lnTo>
                    <a:pt x="26103" y="7809"/>
                  </a:lnTo>
                  <a:lnTo>
                    <a:pt x="25663" y="7332"/>
                  </a:lnTo>
                  <a:lnTo>
                    <a:pt x="24746" y="7332"/>
                  </a:lnTo>
                  <a:lnTo>
                    <a:pt x="24270" y="6893"/>
                  </a:lnTo>
                  <a:lnTo>
                    <a:pt x="23830" y="6416"/>
                  </a:lnTo>
                  <a:lnTo>
                    <a:pt x="23353" y="5976"/>
                  </a:lnTo>
                  <a:lnTo>
                    <a:pt x="21997" y="5976"/>
                  </a:lnTo>
                  <a:lnTo>
                    <a:pt x="21080" y="5499"/>
                  </a:lnTo>
                  <a:lnTo>
                    <a:pt x="20604" y="5059"/>
                  </a:lnTo>
                  <a:lnTo>
                    <a:pt x="19687" y="3666"/>
                  </a:lnTo>
                  <a:lnTo>
                    <a:pt x="19247" y="4143"/>
                  </a:lnTo>
                  <a:lnTo>
                    <a:pt x="18771" y="3666"/>
                  </a:lnTo>
                  <a:lnTo>
                    <a:pt x="16938" y="3666"/>
                  </a:lnTo>
                  <a:lnTo>
                    <a:pt x="17854" y="4143"/>
                  </a:lnTo>
                  <a:lnTo>
                    <a:pt x="17414" y="4143"/>
                  </a:lnTo>
                  <a:lnTo>
                    <a:pt x="16938" y="5059"/>
                  </a:lnTo>
                  <a:lnTo>
                    <a:pt x="16938" y="5499"/>
                  </a:lnTo>
                  <a:lnTo>
                    <a:pt x="16021" y="4583"/>
                  </a:lnTo>
                  <a:lnTo>
                    <a:pt x="15581" y="4143"/>
                  </a:lnTo>
                  <a:lnTo>
                    <a:pt x="14665" y="4143"/>
                  </a:lnTo>
                  <a:lnTo>
                    <a:pt x="15105" y="3666"/>
                  </a:lnTo>
                  <a:lnTo>
                    <a:pt x="15581" y="2750"/>
                  </a:lnTo>
                  <a:lnTo>
                    <a:pt x="15105" y="2310"/>
                  </a:lnTo>
                  <a:lnTo>
                    <a:pt x="14188" y="2750"/>
                  </a:lnTo>
                  <a:lnTo>
                    <a:pt x="12832" y="2310"/>
                  </a:lnTo>
                  <a:lnTo>
                    <a:pt x="12355" y="2310"/>
                  </a:lnTo>
                  <a:lnTo>
                    <a:pt x="11915" y="1833"/>
                  </a:lnTo>
                  <a:lnTo>
                    <a:pt x="11439" y="1833"/>
                  </a:lnTo>
                  <a:lnTo>
                    <a:pt x="11439" y="1393"/>
                  </a:lnTo>
                  <a:lnTo>
                    <a:pt x="11439" y="917"/>
                  </a:lnTo>
                  <a:lnTo>
                    <a:pt x="11439" y="0"/>
                  </a:lnTo>
                  <a:lnTo>
                    <a:pt x="10082" y="0"/>
                  </a:lnTo>
                  <a:lnTo>
                    <a:pt x="10082" y="47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477"/>
                  </a:lnTo>
                  <a:lnTo>
                    <a:pt x="868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3333850" y="3709850"/>
              <a:ext cx="595750" cy="400525"/>
            </a:xfrm>
            <a:custGeom>
              <a:avLst/>
              <a:gdLst/>
              <a:ahLst/>
              <a:cxnLst/>
              <a:rect l="l" t="t" r="r" b="b"/>
              <a:pathLst>
                <a:path w="23830" h="16021" extrusionOk="0">
                  <a:moveTo>
                    <a:pt x="15141" y="0"/>
                  </a:moveTo>
                  <a:lnTo>
                    <a:pt x="14665" y="917"/>
                  </a:lnTo>
                  <a:lnTo>
                    <a:pt x="14665" y="1356"/>
                  </a:lnTo>
                  <a:lnTo>
                    <a:pt x="14225" y="1833"/>
                  </a:lnTo>
                  <a:lnTo>
                    <a:pt x="13748" y="2273"/>
                  </a:lnTo>
                  <a:lnTo>
                    <a:pt x="12832" y="2750"/>
                  </a:lnTo>
                  <a:lnTo>
                    <a:pt x="12392" y="3189"/>
                  </a:lnTo>
                  <a:lnTo>
                    <a:pt x="11475" y="4106"/>
                  </a:lnTo>
                  <a:lnTo>
                    <a:pt x="9166" y="4106"/>
                  </a:lnTo>
                  <a:lnTo>
                    <a:pt x="9166" y="4583"/>
                  </a:lnTo>
                  <a:lnTo>
                    <a:pt x="8726" y="4583"/>
                  </a:lnTo>
                  <a:lnTo>
                    <a:pt x="9166" y="5022"/>
                  </a:lnTo>
                  <a:lnTo>
                    <a:pt x="8726" y="5022"/>
                  </a:lnTo>
                  <a:lnTo>
                    <a:pt x="7333" y="5499"/>
                  </a:lnTo>
                  <a:lnTo>
                    <a:pt x="6893" y="5939"/>
                  </a:lnTo>
                  <a:lnTo>
                    <a:pt x="5060" y="5939"/>
                  </a:lnTo>
                  <a:lnTo>
                    <a:pt x="4583" y="5499"/>
                  </a:lnTo>
                  <a:lnTo>
                    <a:pt x="4143" y="5022"/>
                  </a:lnTo>
                  <a:lnTo>
                    <a:pt x="3667" y="5022"/>
                  </a:lnTo>
                  <a:lnTo>
                    <a:pt x="3227" y="4583"/>
                  </a:lnTo>
                  <a:lnTo>
                    <a:pt x="1834" y="3666"/>
                  </a:lnTo>
                  <a:lnTo>
                    <a:pt x="2310" y="4106"/>
                  </a:lnTo>
                  <a:lnTo>
                    <a:pt x="2310" y="4583"/>
                  </a:lnTo>
                  <a:lnTo>
                    <a:pt x="2750" y="5499"/>
                  </a:lnTo>
                  <a:lnTo>
                    <a:pt x="2310" y="5939"/>
                  </a:lnTo>
                  <a:lnTo>
                    <a:pt x="2310" y="6416"/>
                  </a:lnTo>
                  <a:lnTo>
                    <a:pt x="1834" y="6416"/>
                  </a:lnTo>
                  <a:lnTo>
                    <a:pt x="1834" y="5939"/>
                  </a:lnTo>
                  <a:lnTo>
                    <a:pt x="917" y="5939"/>
                  </a:lnTo>
                  <a:lnTo>
                    <a:pt x="917" y="6856"/>
                  </a:lnTo>
                  <a:lnTo>
                    <a:pt x="1394" y="7332"/>
                  </a:lnTo>
                  <a:lnTo>
                    <a:pt x="1394" y="7772"/>
                  </a:lnTo>
                  <a:lnTo>
                    <a:pt x="1394" y="8249"/>
                  </a:lnTo>
                  <a:lnTo>
                    <a:pt x="917" y="8249"/>
                  </a:lnTo>
                  <a:lnTo>
                    <a:pt x="917" y="9165"/>
                  </a:lnTo>
                  <a:lnTo>
                    <a:pt x="477" y="10082"/>
                  </a:lnTo>
                  <a:lnTo>
                    <a:pt x="1" y="10082"/>
                  </a:lnTo>
                  <a:lnTo>
                    <a:pt x="1" y="10998"/>
                  </a:lnTo>
                  <a:lnTo>
                    <a:pt x="917" y="10998"/>
                  </a:lnTo>
                  <a:lnTo>
                    <a:pt x="1394" y="11438"/>
                  </a:lnTo>
                  <a:lnTo>
                    <a:pt x="1834" y="11915"/>
                  </a:lnTo>
                  <a:lnTo>
                    <a:pt x="2310" y="12355"/>
                  </a:lnTo>
                  <a:lnTo>
                    <a:pt x="2310" y="12831"/>
                  </a:lnTo>
                  <a:lnTo>
                    <a:pt x="2310" y="13271"/>
                  </a:lnTo>
                  <a:lnTo>
                    <a:pt x="2750" y="13748"/>
                  </a:lnTo>
                  <a:lnTo>
                    <a:pt x="3227" y="14188"/>
                  </a:lnTo>
                  <a:lnTo>
                    <a:pt x="4143" y="14664"/>
                  </a:lnTo>
                  <a:lnTo>
                    <a:pt x="4583" y="15104"/>
                  </a:lnTo>
                  <a:lnTo>
                    <a:pt x="5060" y="15104"/>
                  </a:lnTo>
                  <a:lnTo>
                    <a:pt x="5060" y="15581"/>
                  </a:lnTo>
                  <a:lnTo>
                    <a:pt x="5500" y="15581"/>
                  </a:lnTo>
                  <a:lnTo>
                    <a:pt x="5976" y="16021"/>
                  </a:lnTo>
                  <a:lnTo>
                    <a:pt x="8726" y="16021"/>
                  </a:lnTo>
                  <a:lnTo>
                    <a:pt x="9166" y="15581"/>
                  </a:lnTo>
                  <a:lnTo>
                    <a:pt x="9642" y="14664"/>
                  </a:lnTo>
                  <a:lnTo>
                    <a:pt x="10999" y="14664"/>
                  </a:lnTo>
                  <a:lnTo>
                    <a:pt x="11475" y="14188"/>
                  </a:lnTo>
                  <a:lnTo>
                    <a:pt x="11915" y="13748"/>
                  </a:lnTo>
                  <a:lnTo>
                    <a:pt x="13308" y="13271"/>
                  </a:lnTo>
                  <a:lnTo>
                    <a:pt x="13748" y="13748"/>
                  </a:lnTo>
                  <a:lnTo>
                    <a:pt x="14665" y="13271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8" y="13271"/>
                  </a:lnTo>
                  <a:lnTo>
                    <a:pt x="16974" y="13271"/>
                  </a:lnTo>
                  <a:lnTo>
                    <a:pt x="17414" y="12355"/>
                  </a:lnTo>
                  <a:lnTo>
                    <a:pt x="17891" y="11915"/>
                  </a:lnTo>
                  <a:lnTo>
                    <a:pt x="18331" y="11438"/>
                  </a:lnTo>
                  <a:lnTo>
                    <a:pt x="18807" y="10998"/>
                  </a:lnTo>
                  <a:lnTo>
                    <a:pt x="19247" y="10082"/>
                  </a:lnTo>
                  <a:lnTo>
                    <a:pt x="19247" y="9605"/>
                  </a:lnTo>
                  <a:lnTo>
                    <a:pt x="19724" y="9605"/>
                  </a:lnTo>
                  <a:lnTo>
                    <a:pt x="20164" y="9165"/>
                  </a:lnTo>
                  <a:lnTo>
                    <a:pt x="20640" y="8689"/>
                  </a:lnTo>
                  <a:lnTo>
                    <a:pt x="20640" y="7332"/>
                  </a:lnTo>
                  <a:lnTo>
                    <a:pt x="21080" y="6856"/>
                  </a:lnTo>
                  <a:lnTo>
                    <a:pt x="21080" y="5499"/>
                  </a:lnTo>
                  <a:lnTo>
                    <a:pt x="21557" y="5022"/>
                  </a:lnTo>
                  <a:lnTo>
                    <a:pt x="21997" y="4583"/>
                  </a:lnTo>
                  <a:lnTo>
                    <a:pt x="22473" y="4583"/>
                  </a:lnTo>
                  <a:lnTo>
                    <a:pt x="22913" y="4106"/>
                  </a:lnTo>
                  <a:lnTo>
                    <a:pt x="23390" y="3666"/>
                  </a:lnTo>
                  <a:lnTo>
                    <a:pt x="23830" y="3189"/>
                  </a:lnTo>
                  <a:lnTo>
                    <a:pt x="23830" y="2750"/>
                  </a:lnTo>
                  <a:lnTo>
                    <a:pt x="22913" y="1356"/>
                  </a:lnTo>
                  <a:lnTo>
                    <a:pt x="22473" y="917"/>
                  </a:lnTo>
                  <a:lnTo>
                    <a:pt x="21997" y="1356"/>
                  </a:lnTo>
                  <a:lnTo>
                    <a:pt x="21997" y="917"/>
                  </a:lnTo>
                  <a:lnTo>
                    <a:pt x="21557" y="917"/>
                  </a:lnTo>
                  <a:lnTo>
                    <a:pt x="21080" y="440"/>
                  </a:lnTo>
                  <a:lnTo>
                    <a:pt x="20640" y="440"/>
                  </a:lnTo>
                  <a:lnTo>
                    <a:pt x="19724" y="917"/>
                  </a:lnTo>
                  <a:lnTo>
                    <a:pt x="19247" y="440"/>
                  </a:lnTo>
                  <a:lnTo>
                    <a:pt x="18807" y="440"/>
                  </a:lnTo>
                  <a:lnTo>
                    <a:pt x="1880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3139550" y="2827250"/>
              <a:ext cx="893625" cy="824875"/>
            </a:xfrm>
            <a:custGeom>
              <a:avLst/>
              <a:gdLst/>
              <a:ahLst/>
              <a:cxnLst/>
              <a:rect l="l" t="t" r="r" b="b"/>
              <a:pathLst>
                <a:path w="35745" h="32995" extrusionOk="0">
                  <a:moveTo>
                    <a:pt x="9166" y="28888"/>
                  </a:moveTo>
                  <a:lnTo>
                    <a:pt x="9606" y="29328"/>
                  </a:lnTo>
                  <a:lnTo>
                    <a:pt x="9606" y="28888"/>
                  </a:lnTo>
                  <a:close/>
                  <a:moveTo>
                    <a:pt x="27019" y="0"/>
                  </a:moveTo>
                  <a:lnTo>
                    <a:pt x="26103" y="477"/>
                  </a:lnTo>
                  <a:lnTo>
                    <a:pt x="25663" y="917"/>
                  </a:lnTo>
                  <a:lnTo>
                    <a:pt x="25663" y="1393"/>
                  </a:lnTo>
                  <a:lnTo>
                    <a:pt x="23830" y="1393"/>
                  </a:lnTo>
                  <a:lnTo>
                    <a:pt x="23830" y="917"/>
                  </a:lnTo>
                  <a:lnTo>
                    <a:pt x="23353" y="477"/>
                  </a:lnTo>
                  <a:lnTo>
                    <a:pt x="21997" y="477"/>
                  </a:lnTo>
                  <a:lnTo>
                    <a:pt x="22437" y="917"/>
                  </a:lnTo>
                  <a:lnTo>
                    <a:pt x="22913" y="917"/>
                  </a:lnTo>
                  <a:lnTo>
                    <a:pt x="22437" y="2310"/>
                  </a:lnTo>
                  <a:lnTo>
                    <a:pt x="21997" y="2750"/>
                  </a:lnTo>
                  <a:lnTo>
                    <a:pt x="21080" y="2750"/>
                  </a:lnTo>
                  <a:lnTo>
                    <a:pt x="21080" y="2310"/>
                  </a:lnTo>
                  <a:lnTo>
                    <a:pt x="20604" y="1833"/>
                  </a:lnTo>
                  <a:lnTo>
                    <a:pt x="20604" y="1393"/>
                  </a:lnTo>
                  <a:lnTo>
                    <a:pt x="19247" y="2310"/>
                  </a:lnTo>
                  <a:lnTo>
                    <a:pt x="19247" y="2750"/>
                  </a:lnTo>
                  <a:lnTo>
                    <a:pt x="18771" y="3666"/>
                  </a:lnTo>
                  <a:lnTo>
                    <a:pt x="19247" y="3666"/>
                  </a:lnTo>
                  <a:lnTo>
                    <a:pt x="19687" y="4143"/>
                  </a:lnTo>
                  <a:lnTo>
                    <a:pt x="19247" y="5059"/>
                  </a:lnTo>
                  <a:lnTo>
                    <a:pt x="18771" y="5059"/>
                  </a:lnTo>
                  <a:lnTo>
                    <a:pt x="18771" y="5499"/>
                  </a:lnTo>
                  <a:lnTo>
                    <a:pt x="18771" y="5976"/>
                  </a:lnTo>
                  <a:lnTo>
                    <a:pt x="18771" y="6416"/>
                  </a:lnTo>
                  <a:lnTo>
                    <a:pt x="17414" y="6416"/>
                  </a:lnTo>
                  <a:lnTo>
                    <a:pt x="16938" y="5976"/>
                  </a:lnTo>
                  <a:lnTo>
                    <a:pt x="16498" y="5976"/>
                  </a:lnTo>
                  <a:lnTo>
                    <a:pt x="15105" y="6416"/>
                  </a:lnTo>
                  <a:lnTo>
                    <a:pt x="14665" y="5976"/>
                  </a:lnTo>
                  <a:lnTo>
                    <a:pt x="14665" y="5499"/>
                  </a:lnTo>
                  <a:lnTo>
                    <a:pt x="14665" y="5059"/>
                  </a:lnTo>
                  <a:lnTo>
                    <a:pt x="14665" y="4583"/>
                  </a:lnTo>
                  <a:lnTo>
                    <a:pt x="14188" y="4143"/>
                  </a:lnTo>
                  <a:lnTo>
                    <a:pt x="14188" y="3666"/>
                  </a:lnTo>
                  <a:lnTo>
                    <a:pt x="12355" y="3666"/>
                  </a:lnTo>
                  <a:lnTo>
                    <a:pt x="11915" y="4143"/>
                  </a:lnTo>
                  <a:lnTo>
                    <a:pt x="10522" y="4143"/>
                  </a:lnTo>
                  <a:lnTo>
                    <a:pt x="10082" y="4583"/>
                  </a:lnTo>
                  <a:lnTo>
                    <a:pt x="9606" y="4583"/>
                  </a:lnTo>
                  <a:lnTo>
                    <a:pt x="9606" y="5059"/>
                  </a:lnTo>
                  <a:lnTo>
                    <a:pt x="9166" y="5059"/>
                  </a:lnTo>
                  <a:lnTo>
                    <a:pt x="8689" y="5499"/>
                  </a:lnTo>
                  <a:lnTo>
                    <a:pt x="8249" y="5059"/>
                  </a:lnTo>
                  <a:lnTo>
                    <a:pt x="7773" y="5499"/>
                  </a:lnTo>
                  <a:lnTo>
                    <a:pt x="7333" y="5976"/>
                  </a:lnTo>
                  <a:lnTo>
                    <a:pt x="6856" y="6892"/>
                  </a:lnTo>
                  <a:lnTo>
                    <a:pt x="6416" y="6892"/>
                  </a:lnTo>
                  <a:lnTo>
                    <a:pt x="5940" y="7332"/>
                  </a:lnTo>
                  <a:lnTo>
                    <a:pt x="5500" y="7332"/>
                  </a:lnTo>
                  <a:lnTo>
                    <a:pt x="5500" y="7809"/>
                  </a:lnTo>
                  <a:lnTo>
                    <a:pt x="3667" y="7809"/>
                  </a:lnTo>
                  <a:lnTo>
                    <a:pt x="2274" y="8249"/>
                  </a:lnTo>
                  <a:lnTo>
                    <a:pt x="1834" y="9642"/>
                  </a:lnTo>
                  <a:lnTo>
                    <a:pt x="1834" y="10082"/>
                  </a:lnTo>
                  <a:lnTo>
                    <a:pt x="2274" y="10558"/>
                  </a:lnTo>
                  <a:lnTo>
                    <a:pt x="2274" y="10998"/>
                  </a:lnTo>
                  <a:lnTo>
                    <a:pt x="1357" y="10998"/>
                  </a:lnTo>
                  <a:lnTo>
                    <a:pt x="917" y="10082"/>
                  </a:lnTo>
                  <a:lnTo>
                    <a:pt x="917" y="10558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917" y="12391"/>
                  </a:lnTo>
                  <a:lnTo>
                    <a:pt x="917" y="12831"/>
                  </a:lnTo>
                  <a:lnTo>
                    <a:pt x="441" y="13748"/>
                  </a:lnTo>
                  <a:lnTo>
                    <a:pt x="1" y="14224"/>
                  </a:lnTo>
                  <a:lnTo>
                    <a:pt x="441" y="15141"/>
                  </a:lnTo>
                  <a:lnTo>
                    <a:pt x="917" y="15581"/>
                  </a:lnTo>
                  <a:lnTo>
                    <a:pt x="917" y="16057"/>
                  </a:lnTo>
                  <a:lnTo>
                    <a:pt x="1357" y="16497"/>
                  </a:lnTo>
                  <a:lnTo>
                    <a:pt x="2274" y="16497"/>
                  </a:lnTo>
                  <a:lnTo>
                    <a:pt x="1357" y="16974"/>
                  </a:lnTo>
                  <a:lnTo>
                    <a:pt x="1834" y="17414"/>
                  </a:lnTo>
                  <a:lnTo>
                    <a:pt x="1834" y="17890"/>
                  </a:lnTo>
                  <a:lnTo>
                    <a:pt x="2274" y="18807"/>
                  </a:lnTo>
                  <a:lnTo>
                    <a:pt x="2274" y="19247"/>
                  </a:lnTo>
                  <a:lnTo>
                    <a:pt x="2274" y="20640"/>
                  </a:lnTo>
                  <a:lnTo>
                    <a:pt x="2274" y="21080"/>
                  </a:lnTo>
                  <a:lnTo>
                    <a:pt x="2274" y="21556"/>
                  </a:lnTo>
                  <a:lnTo>
                    <a:pt x="2750" y="21556"/>
                  </a:lnTo>
                  <a:lnTo>
                    <a:pt x="2274" y="22473"/>
                  </a:lnTo>
                  <a:lnTo>
                    <a:pt x="2750" y="23829"/>
                  </a:lnTo>
                  <a:lnTo>
                    <a:pt x="4107" y="23829"/>
                  </a:lnTo>
                  <a:lnTo>
                    <a:pt x="4107" y="24746"/>
                  </a:lnTo>
                  <a:lnTo>
                    <a:pt x="4107" y="25222"/>
                  </a:lnTo>
                  <a:lnTo>
                    <a:pt x="4107" y="25662"/>
                  </a:lnTo>
                  <a:lnTo>
                    <a:pt x="4583" y="25662"/>
                  </a:lnTo>
                  <a:lnTo>
                    <a:pt x="5023" y="26139"/>
                  </a:lnTo>
                  <a:lnTo>
                    <a:pt x="5500" y="26139"/>
                  </a:lnTo>
                  <a:lnTo>
                    <a:pt x="6856" y="26579"/>
                  </a:lnTo>
                  <a:lnTo>
                    <a:pt x="7773" y="26139"/>
                  </a:lnTo>
                  <a:lnTo>
                    <a:pt x="8249" y="26579"/>
                  </a:lnTo>
                  <a:lnTo>
                    <a:pt x="7773" y="27495"/>
                  </a:lnTo>
                  <a:lnTo>
                    <a:pt x="7333" y="27972"/>
                  </a:lnTo>
                  <a:lnTo>
                    <a:pt x="8249" y="27972"/>
                  </a:lnTo>
                  <a:lnTo>
                    <a:pt x="8689" y="28412"/>
                  </a:lnTo>
                  <a:lnTo>
                    <a:pt x="9166" y="28888"/>
                  </a:lnTo>
                  <a:lnTo>
                    <a:pt x="9606" y="27972"/>
                  </a:lnTo>
                  <a:lnTo>
                    <a:pt x="10082" y="27972"/>
                  </a:lnTo>
                  <a:lnTo>
                    <a:pt x="9606" y="27495"/>
                  </a:lnTo>
                  <a:lnTo>
                    <a:pt x="11439" y="27495"/>
                  </a:lnTo>
                  <a:lnTo>
                    <a:pt x="11915" y="27972"/>
                  </a:lnTo>
                  <a:lnTo>
                    <a:pt x="12355" y="27495"/>
                  </a:lnTo>
                  <a:lnTo>
                    <a:pt x="13272" y="28888"/>
                  </a:lnTo>
                  <a:lnTo>
                    <a:pt x="13748" y="29328"/>
                  </a:lnTo>
                  <a:lnTo>
                    <a:pt x="14665" y="29805"/>
                  </a:lnTo>
                  <a:lnTo>
                    <a:pt x="16021" y="29805"/>
                  </a:lnTo>
                  <a:lnTo>
                    <a:pt x="16498" y="30245"/>
                  </a:lnTo>
                  <a:lnTo>
                    <a:pt x="16938" y="30722"/>
                  </a:lnTo>
                  <a:lnTo>
                    <a:pt x="17414" y="31161"/>
                  </a:lnTo>
                  <a:lnTo>
                    <a:pt x="18331" y="31161"/>
                  </a:lnTo>
                  <a:lnTo>
                    <a:pt x="18771" y="31638"/>
                  </a:lnTo>
                  <a:lnTo>
                    <a:pt x="19247" y="30722"/>
                  </a:lnTo>
                  <a:lnTo>
                    <a:pt x="19687" y="30722"/>
                  </a:lnTo>
                  <a:lnTo>
                    <a:pt x="20164" y="30245"/>
                  </a:lnTo>
                  <a:lnTo>
                    <a:pt x="20604" y="30245"/>
                  </a:lnTo>
                  <a:lnTo>
                    <a:pt x="21080" y="30722"/>
                  </a:lnTo>
                  <a:lnTo>
                    <a:pt x="21080" y="31638"/>
                  </a:lnTo>
                  <a:lnTo>
                    <a:pt x="21520" y="31161"/>
                  </a:lnTo>
                  <a:lnTo>
                    <a:pt x="21520" y="30722"/>
                  </a:lnTo>
                  <a:lnTo>
                    <a:pt x="22437" y="30245"/>
                  </a:lnTo>
                  <a:lnTo>
                    <a:pt x="22913" y="30722"/>
                  </a:lnTo>
                  <a:lnTo>
                    <a:pt x="23353" y="30722"/>
                  </a:lnTo>
                  <a:lnTo>
                    <a:pt x="23830" y="30245"/>
                  </a:lnTo>
                  <a:lnTo>
                    <a:pt x="23830" y="31161"/>
                  </a:lnTo>
                  <a:lnTo>
                    <a:pt x="23830" y="31638"/>
                  </a:lnTo>
                  <a:lnTo>
                    <a:pt x="25186" y="31161"/>
                  </a:lnTo>
                  <a:lnTo>
                    <a:pt x="25663" y="30722"/>
                  </a:lnTo>
                  <a:lnTo>
                    <a:pt x="25663" y="30245"/>
                  </a:lnTo>
                  <a:lnTo>
                    <a:pt x="26103" y="29805"/>
                  </a:lnTo>
                  <a:lnTo>
                    <a:pt x="27019" y="30722"/>
                  </a:lnTo>
                  <a:lnTo>
                    <a:pt x="27496" y="30722"/>
                  </a:lnTo>
                  <a:lnTo>
                    <a:pt x="27936" y="31161"/>
                  </a:lnTo>
                  <a:lnTo>
                    <a:pt x="28412" y="31638"/>
                  </a:lnTo>
                  <a:lnTo>
                    <a:pt x="28852" y="32078"/>
                  </a:lnTo>
                  <a:lnTo>
                    <a:pt x="30245" y="32078"/>
                  </a:lnTo>
                  <a:lnTo>
                    <a:pt x="30685" y="32994"/>
                  </a:lnTo>
                  <a:lnTo>
                    <a:pt x="30685" y="32555"/>
                  </a:lnTo>
                  <a:lnTo>
                    <a:pt x="31162" y="32078"/>
                  </a:lnTo>
                  <a:lnTo>
                    <a:pt x="31162" y="31638"/>
                  </a:lnTo>
                  <a:lnTo>
                    <a:pt x="31162" y="31161"/>
                  </a:lnTo>
                  <a:lnTo>
                    <a:pt x="31162" y="30722"/>
                  </a:lnTo>
                  <a:lnTo>
                    <a:pt x="31162" y="30245"/>
                  </a:lnTo>
                  <a:lnTo>
                    <a:pt x="31162" y="28888"/>
                  </a:lnTo>
                  <a:lnTo>
                    <a:pt x="31162" y="28412"/>
                  </a:lnTo>
                  <a:lnTo>
                    <a:pt x="31602" y="27972"/>
                  </a:lnTo>
                  <a:lnTo>
                    <a:pt x="32078" y="27495"/>
                  </a:lnTo>
                  <a:lnTo>
                    <a:pt x="32518" y="26579"/>
                  </a:lnTo>
                  <a:lnTo>
                    <a:pt x="32995" y="26139"/>
                  </a:lnTo>
                  <a:lnTo>
                    <a:pt x="33911" y="25222"/>
                  </a:lnTo>
                  <a:lnTo>
                    <a:pt x="34828" y="25222"/>
                  </a:lnTo>
                  <a:lnTo>
                    <a:pt x="35268" y="24746"/>
                  </a:lnTo>
                  <a:lnTo>
                    <a:pt x="35744" y="23829"/>
                  </a:lnTo>
                  <a:lnTo>
                    <a:pt x="35268" y="22913"/>
                  </a:lnTo>
                  <a:lnTo>
                    <a:pt x="34828" y="22913"/>
                  </a:lnTo>
                  <a:lnTo>
                    <a:pt x="34828" y="22473"/>
                  </a:lnTo>
                  <a:lnTo>
                    <a:pt x="35268" y="21996"/>
                  </a:lnTo>
                  <a:lnTo>
                    <a:pt x="34351" y="21080"/>
                  </a:lnTo>
                  <a:lnTo>
                    <a:pt x="33911" y="20640"/>
                  </a:lnTo>
                  <a:lnTo>
                    <a:pt x="32995" y="20163"/>
                  </a:lnTo>
                  <a:lnTo>
                    <a:pt x="33435" y="19723"/>
                  </a:lnTo>
                  <a:lnTo>
                    <a:pt x="32995" y="19247"/>
                  </a:lnTo>
                  <a:lnTo>
                    <a:pt x="32995" y="17890"/>
                  </a:lnTo>
                  <a:lnTo>
                    <a:pt x="32995" y="17414"/>
                  </a:lnTo>
                  <a:lnTo>
                    <a:pt x="33435" y="15581"/>
                  </a:lnTo>
                  <a:lnTo>
                    <a:pt x="32518" y="15581"/>
                  </a:lnTo>
                  <a:lnTo>
                    <a:pt x="32078" y="15141"/>
                  </a:lnTo>
                  <a:lnTo>
                    <a:pt x="33435" y="13748"/>
                  </a:lnTo>
                  <a:lnTo>
                    <a:pt x="33911" y="13308"/>
                  </a:lnTo>
                  <a:lnTo>
                    <a:pt x="33911" y="12831"/>
                  </a:lnTo>
                  <a:lnTo>
                    <a:pt x="33911" y="10998"/>
                  </a:lnTo>
                  <a:lnTo>
                    <a:pt x="33435" y="10558"/>
                  </a:lnTo>
                  <a:lnTo>
                    <a:pt x="33435" y="10082"/>
                  </a:lnTo>
                  <a:lnTo>
                    <a:pt x="32995" y="10082"/>
                  </a:lnTo>
                  <a:lnTo>
                    <a:pt x="32518" y="9165"/>
                  </a:lnTo>
                  <a:lnTo>
                    <a:pt x="32078" y="8725"/>
                  </a:lnTo>
                  <a:lnTo>
                    <a:pt x="32078" y="7332"/>
                  </a:lnTo>
                  <a:lnTo>
                    <a:pt x="31602" y="6892"/>
                  </a:lnTo>
                  <a:lnTo>
                    <a:pt x="31602" y="6416"/>
                  </a:lnTo>
                  <a:lnTo>
                    <a:pt x="31602" y="5499"/>
                  </a:lnTo>
                  <a:lnTo>
                    <a:pt x="31602" y="5059"/>
                  </a:lnTo>
                  <a:lnTo>
                    <a:pt x="30245" y="4583"/>
                  </a:lnTo>
                  <a:lnTo>
                    <a:pt x="29769" y="4583"/>
                  </a:lnTo>
                  <a:lnTo>
                    <a:pt x="28852" y="3666"/>
                  </a:lnTo>
                  <a:lnTo>
                    <a:pt x="28852" y="3226"/>
                  </a:lnTo>
                  <a:lnTo>
                    <a:pt x="28852" y="2310"/>
                  </a:lnTo>
                  <a:lnTo>
                    <a:pt x="28412" y="1833"/>
                  </a:lnTo>
                  <a:lnTo>
                    <a:pt x="28412" y="1393"/>
                  </a:lnTo>
                  <a:lnTo>
                    <a:pt x="27936" y="477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4089975" y="4947125"/>
              <a:ext cx="183325" cy="114575"/>
            </a:xfrm>
            <a:custGeom>
              <a:avLst/>
              <a:gdLst/>
              <a:ahLst/>
              <a:cxnLst/>
              <a:rect l="l" t="t" r="r" b="b"/>
              <a:pathLst>
                <a:path w="7333" h="4583" extrusionOk="0">
                  <a:moveTo>
                    <a:pt x="917" y="0"/>
                  </a:moveTo>
                  <a:lnTo>
                    <a:pt x="0" y="440"/>
                  </a:lnTo>
                  <a:lnTo>
                    <a:pt x="477" y="917"/>
                  </a:lnTo>
                  <a:lnTo>
                    <a:pt x="1833" y="917"/>
                  </a:lnTo>
                  <a:lnTo>
                    <a:pt x="2310" y="1357"/>
                  </a:lnTo>
                  <a:lnTo>
                    <a:pt x="3666" y="1833"/>
                  </a:lnTo>
                  <a:lnTo>
                    <a:pt x="4143" y="2273"/>
                  </a:lnTo>
                  <a:lnTo>
                    <a:pt x="5059" y="2750"/>
                  </a:lnTo>
                  <a:lnTo>
                    <a:pt x="5499" y="3190"/>
                  </a:lnTo>
                  <a:lnTo>
                    <a:pt x="5976" y="3666"/>
                  </a:lnTo>
                  <a:lnTo>
                    <a:pt x="6892" y="4583"/>
                  </a:lnTo>
                  <a:lnTo>
                    <a:pt x="7332" y="4583"/>
                  </a:lnTo>
                  <a:lnTo>
                    <a:pt x="6892" y="3666"/>
                  </a:lnTo>
                  <a:lnTo>
                    <a:pt x="6416" y="3190"/>
                  </a:lnTo>
                  <a:lnTo>
                    <a:pt x="5976" y="2750"/>
                  </a:lnTo>
                  <a:lnTo>
                    <a:pt x="5976" y="2273"/>
                  </a:lnTo>
                  <a:lnTo>
                    <a:pt x="5499" y="1833"/>
                  </a:lnTo>
                  <a:lnTo>
                    <a:pt x="5059" y="1833"/>
                  </a:lnTo>
                  <a:lnTo>
                    <a:pt x="4583" y="1357"/>
                  </a:lnTo>
                  <a:lnTo>
                    <a:pt x="3226" y="917"/>
                  </a:lnTo>
                  <a:lnTo>
                    <a:pt x="2310" y="917"/>
                  </a:lnTo>
                  <a:lnTo>
                    <a:pt x="1833" y="44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3322850" y="994225"/>
              <a:ext cx="56850" cy="68775"/>
            </a:xfrm>
            <a:custGeom>
              <a:avLst/>
              <a:gdLst/>
              <a:ahLst/>
              <a:cxnLst/>
              <a:rect l="l" t="t" r="r" b="b"/>
              <a:pathLst>
                <a:path w="2274" h="2751" extrusionOk="0">
                  <a:moveTo>
                    <a:pt x="1357" y="1"/>
                  </a:moveTo>
                  <a:lnTo>
                    <a:pt x="1357" y="477"/>
                  </a:lnTo>
                  <a:lnTo>
                    <a:pt x="441" y="477"/>
                  </a:lnTo>
                  <a:lnTo>
                    <a:pt x="441" y="917"/>
                  </a:lnTo>
                  <a:lnTo>
                    <a:pt x="441" y="1394"/>
                  </a:lnTo>
                  <a:lnTo>
                    <a:pt x="1" y="1834"/>
                  </a:lnTo>
                  <a:lnTo>
                    <a:pt x="441" y="2310"/>
                  </a:lnTo>
                  <a:lnTo>
                    <a:pt x="441" y="2750"/>
                  </a:lnTo>
                  <a:lnTo>
                    <a:pt x="917" y="2310"/>
                  </a:lnTo>
                  <a:lnTo>
                    <a:pt x="917" y="1834"/>
                  </a:lnTo>
                  <a:lnTo>
                    <a:pt x="1834" y="1834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2520900" y="708275"/>
              <a:ext cx="1477450" cy="1775300"/>
            </a:xfrm>
            <a:custGeom>
              <a:avLst/>
              <a:gdLst/>
              <a:ahLst/>
              <a:cxnLst/>
              <a:rect l="l" t="t" r="r" b="b"/>
              <a:pathLst>
                <a:path w="59098" h="71012" extrusionOk="0">
                  <a:moveTo>
                    <a:pt x="52242" y="1"/>
                  </a:moveTo>
                  <a:lnTo>
                    <a:pt x="51325" y="1357"/>
                  </a:lnTo>
                  <a:lnTo>
                    <a:pt x="51325" y="1834"/>
                  </a:lnTo>
                  <a:lnTo>
                    <a:pt x="49932" y="2274"/>
                  </a:lnTo>
                  <a:lnTo>
                    <a:pt x="50409" y="3667"/>
                  </a:lnTo>
                  <a:lnTo>
                    <a:pt x="50409" y="4107"/>
                  </a:lnTo>
                  <a:lnTo>
                    <a:pt x="49932" y="3667"/>
                  </a:lnTo>
                  <a:lnTo>
                    <a:pt x="49932" y="3190"/>
                  </a:lnTo>
                  <a:lnTo>
                    <a:pt x="49016" y="2750"/>
                  </a:lnTo>
                  <a:lnTo>
                    <a:pt x="49016" y="2274"/>
                  </a:lnTo>
                  <a:lnTo>
                    <a:pt x="49016" y="1834"/>
                  </a:lnTo>
                  <a:lnTo>
                    <a:pt x="49016" y="1357"/>
                  </a:lnTo>
                  <a:lnTo>
                    <a:pt x="48576" y="1357"/>
                  </a:lnTo>
                  <a:lnTo>
                    <a:pt x="48576" y="1834"/>
                  </a:lnTo>
                  <a:lnTo>
                    <a:pt x="48576" y="2274"/>
                  </a:lnTo>
                  <a:lnTo>
                    <a:pt x="48099" y="3667"/>
                  </a:lnTo>
                  <a:lnTo>
                    <a:pt x="47659" y="4583"/>
                  </a:lnTo>
                  <a:lnTo>
                    <a:pt x="47659" y="5500"/>
                  </a:lnTo>
                  <a:lnTo>
                    <a:pt x="47183" y="5023"/>
                  </a:lnTo>
                  <a:lnTo>
                    <a:pt x="47183" y="4583"/>
                  </a:lnTo>
                  <a:lnTo>
                    <a:pt x="47183" y="3667"/>
                  </a:lnTo>
                  <a:lnTo>
                    <a:pt x="48099" y="2750"/>
                  </a:lnTo>
                  <a:lnTo>
                    <a:pt x="48099" y="2274"/>
                  </a:lnTo>
                  <a:lnTo>
                    <a:pt x="48576" y="1357"/>
                  </a:lnTo>
                  <a:lnTo>
                    <a:pt x="49016" y="917"/>
                  </a:lnTo>
                  <a:lnTo>
                    <a:pt x="48576" y="441"/>
                  </a:lnTo>
                  <a:lnTo>
                    <a:pt x="47183" y="1357"/>
                  </a:lnTo>
                  <a:lnTo>
                    <a:pt x="46743" y="917"/>
                  </a:lnTo>
                  <a:lnTo>
                    <a:pt x="46266" y="1834"/>
                  </a:lnTo>
                  <a:lnTo>
                    <a:pt x="46266" y="2274"/>
                  </a:lnTo>
                  <a:lnTo>
                    <a:pt x="47183" y="2750"/>
                  </a:lnTo>
                  <a:lnTo>
                    <a:pt x="45826" y="3190"/>
                  </a:lnTo>
                  <a:lnTo>
                    <a:pt x="45350" y="2750"/>
                  </a:lnTo>
                  <a:lnTo>
                    <a:pt x="44910" y="3190"/>
                  </a:lnTo>
                  <a:lnTo>
                    <a:pt x="44910" y="4107"/>
                  </a:lnTo>
                  <a:lnTo>
                    <a:pt x="44433" y="4107"/>
                  </a:lnTo>
                  <a:lnTo>
                    <a:pt x="44910" y="4583"/>
                  </a:lnTo>
                  <a:lnTo>
                    <a:pt x="43993" y="5940"/>
                  </a:lnTo>
                  <a:lnTo>
                    <a:pt x="43517" y="4583"/>
                  </a:lnTo>
                  <a:lnTo>
                    <a:pt x="43077" y="5500"/>
                  </a:lnTo>
                  <a:lnTo>
                    <a:pt x="43077" y="5940"/>
                  </a:lnTo>
                  <a:lnTo>
                    <a:pt x="43077" y="6416"/>
                  </a:lnTo>
                  <a:lnTo>
                    <a:pt x="42600" y="6856"/>
                  </a:lnTo>
                  <a:lnTo>
                    <a:pt x="42160" y="6416"/>
                  </a:lnTo>
                  <a:lnTo>
                    <a:pt x="41684" y="6416"/>
                  </a:lnTo>
                  <a:lnTo>
                    <a:pt x="41684" y="6856"/>
                  </a:lnTo>
                  <a:lnTo>
                    <a:pt x="41244" y="6416"/>
                  </a:lnTo>
                  <a:lnTo>
                    <a:pt x="40767" y="6416"/>
                  </a:lnTo>
                  <a:lnTo>
                    <a:pt x="40327" y="6856"/>
                  </a:lnTo>
                  <a:lnTo>
                    <a:pt x="40327" y="7333"/>
                  </a:lnTo>
                  <a:lnTo>
                    <a:pt x="39851" y="7333"/>
                  </a:lnTo>
                  <a:lnTo>
                    <a:pt x="39411" y="8249"/>
                  </a:lnTo>
                  <a:lnTo>
                    <a:pt x="39411" y="9166"/>
                  </a:lnTo>
                  <a:lnTo>
                    <a:pt x="39851" y="9606"/>
                  </a:lnTo>
                  <a:lnTo>
                    <a:pt x="39851" y="10522"/>
                  </a:lnTo>
                  <a:lnTo>
                    <a:pt x="39411" y="10082"/>
                  </a:lnTo>
                  <a:lnTo>
                    <a:pt x="38934" y="9606"/>
                  </a:lnTo>
                  <a:lnTo>
                    <a:pt x="38494" y="9606"/>
                  </a:lnTo>
                  <a:lnTo>
                    <a:pt x="38018" y="10522"/>
                  </a:lnTo>
                  <a:lnTo>
                    <a:pt x="37101" y="9606"/>
                  </a:lnTo>
                  <a:lnTo>
                    <a:pt x="37101" y="10082"/>
                  </a:lnTo>
                  <a:lnTo>
                    <a:pt x="37101" y="10999"/>
                  </a:lnTo>
                  <a:lnTo>
                    <a:pt x="37578" y="11915"/>
                  </a:lnTo>
                  <a:lnTo>
                    <a:pt x="37578" y="12355"/>
                  </a:lnTo>
                  <a:lnTo>
                    <a:pt x="37101" y="12355"/>
                  </a:lnTo>
                  <a:lnTo>
                    <a:pt x="36661" y="10999"/>
                  </a:lnTo>
                  <a:lnTo>
                    <a:pt x="36661" y="12355"/>
                  </a:lnTo>
                  <a:lnTo>
                    <a:pt x="36185" y="13272"/>
                  </a:lnTo>
                  <a:lnTo>
                    <a:pt x="35745" y="12832"/>
                  </a:lnTo>
                  <a:lnTo>
                    <a:pt x="35745" y="11915"/>
                  </a:lnTo>
                  <a:lnTo>
                    <a:pt x="35268" y="12355"/>
                  </a:lnTo>
                  <a:lnTo>
                    <a:pt x="35268" y="13748"/>
                  </a:lnTo>
                  <a:lnTo>
                    <a:pt x="34352" y="13748"/>
                  </a:lnTo>
                  <a:lnTo>
                    <a:pt x="33912" y="14188"/>
                  </a:lnTo>
                  <a:lnTo>
                    <a:pt x="34352" y="14665"/>
                  </a:lnTo>
                  <a:lnTo>
                    <a:pt x="33912" y="15105"/>
                  </a:lnTo>
                  <a:lnTo>
                    <a:pt x="33435" y="16021"/>
                  </a:lnTo>
                  <a:lnTo>
                    <a:pt x="33435" y="16498"/>
                  </a:lnTo>
                  <a:lnTo>
                    <a:pt x="33912" y="16938"/>
                  </a:lnTo>
                  <a:lnTo>
                    <a:pt x="33435" y="17414"/>
                  </a:lnTo>
                  <a:lnTo>
                    <a:pt x="32079" y="17414"/>
                  </a:lnTo>
                  <a:lnTo>
                    <a:pt x="32079" y="16938"/>
                  </a:lnTo>
                  <a:lnTo>
                    <a:pt x="31602" y="17414"/>
                  </a:lnTo>
                  <a:lnTo>
                    <a:pt x="31602" y="17854"/>
                  </a:lnTo>
                  <a:lnTo>
                    <a:pt x="31602" y="18771"/>
                  </a:lnTo>
                  <a:lnTo>
                    <a:pt x="31602" y="19247"/>
                  </a:lnTo>
                  <a:lnTo>
                    <a:pt x="31162" y="20604"/>
                  </a:lnTo>
                  <a:lnTo>
                    <a:pt x="31162" y="19247"/>
                  </a:lnTo>
                  <a:lnTo>
                    <a:pt x="31162" y="18331"/>
                  </a:lnTo>
                  <a:lnTo>
                    <a:pt x="31162" y="17854"/>
                  </a:lnTo>
                  <a:lnTo>
                    <a:pt x="30686" y="18331"/>
                  </a:lnTo>
                  <a:lnTo>
                    <a:pt x="30246" y="18771"/>
                  </a:lnTo>
                  <a:lnTo>
                    <a:pt x="29769" y="18771"/>
                  </a:lnTo>
                  <a:lnTo>
                    <a:pt x="29329" y="19247"/>
                  </a:lnTo>
                  <a:lnTo>
                    <a:pt x="29769" y="19247"/>
                  </a:lnTo>
                  <a:lnTo>
                    <a:pt x="30246" y="19687"/>
                  </a:lnTo>
                  <a:lnTo>
                    <a:pt x="30246" y="20164"/>
                  </a:lnTo>
                  <a:lnTo>
                    <a:pt x="29769" y="19687"/>
                  </a:lnTo>
                  <a:lnTo>
                    <a:pt x="29329" y="20164"/>
                  </a:lnTo>
                  <a:lnTo>
                    <a:pt x="28853" y="19687"/>
                  </a:lnTo>
                  <a:lnTo>
                    <a:pt x="27936" y="19687"/>
                  </a:lnTo>
                  <a:lnTo>
                    <a:pt x="28413" y="20604"/>
                  </a:lnTo>
                  <a:lnTo>
                    <a:pt x="27936" y="21080"/>
                  </a:lnTo>
                  <a:lnTo>
                    <a:pt x="29329" y="20604"/>
                  </a:lnTo>
                  <a:lnTo>
                    <a:pt x="29769" y="21080"/>
                  </a:lnTo>
                  <a:lnTo>
                    <a:pt x="29769" y="21520"/>
                  </a:lnTo>
                  <a:lnTo>
                    <a:pt x="28413" y="21520"/>
                  </a:lnTo>
                  <a:lnTo>
                    <a:pt x="27936" y="21997"/>
                  </a:lnTo>
                  <a:lnTo>
                    <a:pt x="27936" y="22437"/>
                  </a:lnTo>
                  <a:lnTo>
                    <a:pt x="28853" y="22437"/>
                  </a:lnTo>
                  <a:lnTo>
                    <a:pt x="28853" y="23353"/>
                  </a:lnTo>
                  <a:lnTo>
                    <a:pt x="28413" y="23353"/>
                  </a:lnTo>
                  <a:lnTo>
                    <a:pt x="27936" y="23830"/>
                  </a:lnTo>
                  <a:lnTo>
                    <a:pt x="27496" y="24270"/>
                  </a:lnTo>
                  <a:lnTo>
                    <a:pt x="27020" y="24746"/>
                  </a:lnTo>
                  <a:lnTo>
                    <a:pt x="26103" y="24270"/>
                  </a:lnTo>
                  <a:lnTo>
                    <a:pt x="25663" y="24746"/>
                  </a:lnTo>
                  <a:lnTo>
                    <a:pt x="25663" y="25186"/>
                  </a:lnTo>
                  <a:lnTo>
                    <a:pt x="25663" y="25663"/>
                  </a:lnTo>
                  <a:lnTo>
                    <a:pt x="25187" y="25663"/>
                  </a:lnTo>
                  <a:lnTo>
                    <a:pt x="24747" y="26103"/>
                  </a:lnTo>
                  <a:lnTo>
                    <a:pt x="25187" y="26579"/>
                  </a:lnTo>
                  <a:lnTo>
                    <a:pt x="24747" y="27496"/>
                  </a:lnTo>
                  <a:lnTo>
                    <a:pt x="23830" y="27496"/>
                  </a:lnTo>
                  <a:lnTo>
                    <a:pt x="24270" y="27936"/>
                  </a:lnTo>
                  <a:lnTo>
                    <a:pt x="24747" y="28412"/>
                  </a:lnTo>
                  <a:lnTo>
                    <a:pt x="25187" y="27936"/>
                  </a:lnTo>
                  <a:lnTo>
                    <a:pt x="25187" y="28852"/>
                  </a:lnTo>
                  <a:lnTo>
                    <a:pt x="23830" y="28852"/>
                  </a:lnTo>
                  <a:lnTo>
                    <a:pt x="23830" y="29329"/>
                  </a:lnTo>
                  <a:lnTo>
                    <a:pt x="24270" y="29769"/>
                  </a:lnTo>
                  <a:lnTo>
                    <a:pt x="23830" y="30245"/>
                  </a:lnTo>
                  <a:lnTo>
                    <a:pt x="23353" y="30245"/>
                  </a:lnTo>
                  <a:lnTo>
                    <a:pt x="22914" y="30685"/>
                  </a:lnTo>
                  <a:lnTo>
                    <a:pt x="22437" y="31162"/>
                  </a:lnTo>
                  <a:lnTo>
                    <a:pt x="22914" y="32078"/>
                  </a:lnTo>
                  <a:lnTo>
                    <a:pt x="22914" y="32518"/>
                  </a:lnTo>
                  <a:lnTo>
                    <a:pt x="22437" y="32995"/>
                  </a:lnTo>
                  <a:lnTo>
                    <a:pt x="21997" y="32518"/>
                  </a:lnTo>
                  <a:lnTo>
                    <a:pt x="21997" y="32078"/>
                  </a:lnTo>
                  <a:lnTo>
                    <a:pt x="21520" y="32995"/>
                  </a:lnTo>
                  <a:lnTo>
                    <a:pt x="21520" y="33435"/>
                  </a:lnTo>
                  <a:lnTo>
                    <a:pt x="22437" y="33435"/>
                  </a:lnTo>
                  <a:lnTo>
                    <a:pt x="22437" y="34351"/>
                  </a:lnTo>
                  <a:lnTo>
                    <a:pt x="21997" y="34828"/>
                  </a:lnTo>
                  <a:lnTo>
                    <a:pt x="21520" y="34828"/>
                  </a:lnTo>
                  <a:lnTo>
                    <a:pt x="21520" y="35744"/>
                  </a:lnTo>
                  <a:lnTo>
                    <a:pt x="21081" y="36184"/>
                  </a:lnTo>
                  <a:lnTo>
                    <a:pt x="20604" y="36661"/>
                  </a:lnTo>
                  <a:lnTo>
                    <a:pt x="20604" y="37101"/>
                  </a:lnTo>
                  <a:lnTo>
                    <a:pt x="21081" y="37101"/>
                  </a:lnTo>
                  <a:lnTo>
                    <a:pt x="21081" y="37577"/>
                  </a:lnTo>
                  <a:lnTo>
                    <a:pt x="21081" y="38017"/>
                  </a:lnTo>
                  <a:lnTo>
                    <a:pt x="20604" y="38494"/>
                  </a:lnTo>
                  <a:lnTo>
                    <a:pt x="19687" y="38017"/>
                  </a:lnTo>
                  <a:lnTo>
                    <a:pt x="19687" y="37577"/>
                  </a:lnTo>
                  <a:lnTo>
                    <a:pt x="19248" y="37101"/>
                  </a:lnTo>
                  <a:lnTo>
                    <a:pt x="18771" y="37577"/>
                  </a:lnTo>
                  <a:lnTo>
                    <a:pt x="18331" y="38017"/>
                  </a:lnTo>
                  <a:lnTo>
                    <a:pt x="16938" y="38017"/>
                  </a:lnTo>
                  <a:lnTo>
                    <a:pt x="16938" y="38934"/>
                  </a:lnTo>
                  <a:lnTo>
                    <a:pt x="16498" y="39850"/>
                  </a:lnTo>
                  <a:lnTo>
                    <a:pt x="16498" y="40767"/>
                  </a:lnTo>
                  <a:lnTo>
                    <a:pt x="15105" y="40767"/>
                  </a:lnTo>
                  <a:lnTo>
                    <a:pt x="15582" y="41243"/>
                  </a:lnTo>
                  <a:lnTo>
                    <a:pt x="15582" y="42160"/>
                  </a:lnTo>
                  <a:lnTo>
                    <a:pt x="15105" y="41683"/>
                  </a:lnTo>
                  <a:lnTo>
                    <a:pt x="14665" y="42160"/>
                  </a:lnTo>
                  <a:lnTo>
                    <a:pt x="13749" y="42600"/>
                  </a:lnTo>
                  <a:lnTo>
                    <a:pt x="13272" y="42160"/>
                  </a:lnTo>
                  <a:lnTo>
                    <a:pt x="12832" y="43077"/>
                  </a:lnTo>
                  <a:lnTo>
                    <a:pt x="12355" y="43516"/>
                  </a:lnTo>
                  <a:lnTo>
                    <a:pt x="11916" y="43516"/>
                  </a:lnTo>
                  <a:lnTo>
                    <a:pt x="11916" y="44433"/>
                  </a:lnTo>
                  <a:lnTo>
                    <a:pt x="11439" y="43993"/>
                  </a:lnTo>
                  <a:lnTo>
                    <a:pt x="10999" y="43993"/>
                  </a:lnTo>
                  <a:lnTo>
                    <a:pt x="11439" y="44433"/>
                  </a:lnTo>
                  <a:lnTo>
                    <a:pt x="11439" y="44910"/>
                  </a:lnTo>
                  <a:lnTo>
                    <a:pt x="10999" y="44910"/>
                  </a:lnTo>
                  <a:lnTo>
                    <a:pt x="10522" y="44433"/>
                  </a:lnTo>
                  <a:lnTo>
                    <a:pt x="10083" y="44910"/>
                  </a:lnTo>
                  <a:lnTo>
                    <a:pt x="9606" y="44910"/>
                  </a:lnTo>
                  <a:lnTo>
                    <a:pt x="9166" y="45349"/>
                  </a:lnTo>
                  <a:lnTo>
                    <a:pt x="8689" y="45349"/>
                  </a:lnTo>
                  <a:lnTo>
                    <a:pt x="8689" y="45826"/>
                  </a:lnTo>
                  <a:lnTo>
                    <a:pt x="9166" y="46743"/>
                  </a:lnTo>
                  <a:lnTo>
                    <a:pt x="8250" y="46743"/>
                  </a:lnTo>
                  <a:lnTo>
                    <a:pt x="7333" y="46266"/>
                  </a:lnTo>
                  <a:lnTo>
                    <a:pt x="6856" y="46266"/>
                  </a:lnTo>
                  <a:lnTo>
                    <a:pt x="6416" y="46743"/>
                  </a:lnTo>
                  <a:lnTo>
                    <a:pt x="6856" y="47182"/>
                  </a:lnTo>
                  <a:lnTo>
                    <a:pt x="6856" y="47659"/>
                  </a:lnTo>
                  <a:lnTo>
                    <a:pt x="5500" y="47659"/>
                  </a:lnTo>
                  <a:lnTo>
                    <a:pt x="5023" y="49015"/>
                  </a:lnTo>
                  <a:lnTo>
                    <a:pt x="5023" y="48099"/>
                  </a:lnTo>
                  <a:lnTo>
                    <a:pt x="4583" y="48099"/>
                  </a:lnTo>
                  <a:lnTo>
                    <a:pt x="4107" y="48576"/>
                  </a:lnTo>
                  <a:lnTo>
                    <a:pt x="3667" y="48099"/>
                  </a:lnTo>
                  <a:lnTo>
                    <a:pt x="2274" y="48099"/>
                  </a:lnTo>
                  <a:lnTo>
                    <a:pt x="2750" y="48576"/>
                  </a:lnTo>
                  <a:lnTo>
                    <a:pt x="2750" y="49015"/>
                  </a:lnTo>
                  <a:lnTo>
                    <a:pt x="3190" y="49492"/>
                  </a:lnTo>
                  <a:lnTo>
                    <a:pt x="3667" y="49492"/>
                  </a:lnTo>
                  <a:lnTo>
                    <a:pt x="3667" y="49932"/>
                  </a:lnTo>
                  <a:lnTo>
                    <a:pt x="3190" y="49932"/>
                  </a:lnTo>
                  <a:lnTo>
                    <a:pt x="2750" y="50409"/>
                  </a:lnTo>
                  <a:lnTo>
                    <a:pt x="1834" y="50409"/>
                  </a:lnTo>
                  <a:lnTo>
                    <a:pt x="1834" y="50848"/>
                  </a:lnTo>
                  <a:lnTo>
                    <a:pt x="2274" y="51765"/>
                  </a:lnTo>
                  <a:lnTo>
                    <a:pt x="2274" y="52242"/>
                  </a:lnTo>
                  <a:lnTo>
                    <a:pt x="1357" y="51765"/>
                  </a:lnTo>
                  <a:lnTo>
                    <a:pt x="1357" y="52242"/>
                  </a:lnTo>
                  <a:lnTo>
                    <a:pt x="1357" y="52681"/>
                  </a:lnTo>
                  <a:lnTo>
                    <a:pt x="1834" y="53598"/>
                  </a:lnTo>
                  <a:lnTo>
                    <a:pt x="2750" y="53598"/>
                  </a:lnTo>
                  <a:lnTo>
                    <a:pt x="2750" y="54075"/>
                  </a:lnTo>
                  <a:lnTo>
                    <a:pt x="2274" y="54075"/>
                  </a:lnTo>
                  <a:lnTo>
                    <a:pt x="1357" y="53598"/>
                  </a:lnTo>
                  <a:lnTo>
                    <a:pt x="1357" y="54075"/>
                  </a:lnTo>
                  <a:lnTo>
                    <a:pt x="1357" y="54515"/>
                  </a:lnTo>
                  <a:lnTo>
                    <a:pt x="1834" y="55431"/>
                  </a:lnTo>
                  <a:lnTo>
                    <a:pt x="2750" y="55908"/>
                  </a:lnTo>
                  <a:lnTo>
                    <a:pt x="1834" y="56348"/>
                  </a:lnTo>
                  <a:lnTo>
                    <a:pt x="1357" y="55908"/>
                  </a:lnTo>
                  <a:lnTo>
                    <a:pt x="917" y="56348"/>
                  </a:lnTo>
                  <a:lnTo>
                    <a:pt x="917" y="56824"/>
                  </a:lnTo>
                  <a:lnTo>
                    <a:pt x="2274" y="57264"/>
                  </a:lnTo>
                  <a:lnTo>
                    <a:pt x="1834" y="57264"/>
                  </a:lnTo>
                  <a:lnTo>
                    <a:pt x="1357" y="57741"/>
                  </a:lnTo>
                  <a:lnTo>
                    <a:pt x="1357" y="58181"/>
                  </a:lnTo>
                  <a:lnTo>
                    <a:pt x="1834" y="58657"/>
                  </a:lnTo>
                  <a:lnTo>
                    <a:pt x="2274" y="59097"/>
                  </a:lnTo>
                  <a:lnTo>
                    <a:pt x="3190" y="58657"/>
                  </a:lnTo>
                  <a:lnTo>
                    <a:pt x="4107" y="58181"/>
                  </a:lnTo>
                  <a:lnTo>
                    <a:pt x="3190" y="59574"/>
                  </a:lnTo>
                  <a:lnTo>
                    <a:pt x="2750" y="60014"/>
                  </a:lnTo>
                  <a:lnTo>
                    <a:pt x="2274" y="60490"/>
                  </a:lnTo>
                  <a:lnTo>
                    <a:pt x="3190" y="61407"/>
                  </a:lnTo>
                  <a:lnTo>
                    <a:pt x="2274" y="61407"/>
                  </a:lnTo>
                  <a:lnTo>
                    <a:pt x="1834" y="61847"/>
                  </a:lnTo>
                  <a:lnTo>
                    <a:pt x="1357" y="61407"/>
                  </a:lnTo>
                  <a:lnTo>
                    <a:pt x="917" y="61407"/>
                  </a:lnTo>
                  <a:lnTo>
                    <a:pt x="441" y="62323"/>
                  </a:lnTo>
                  <a:lnTo>
                    <a:pt x="441" y="62763"/>
                  </a:lnTo>
                  <a:lnTo>
                    <a:pt x="1" y="64156"/>
                  </a:lnTo>
                  <a:lnTo>
                    <a:pt x="441" y="64596"/>
                  </a:lnTo>
                  <a:lnTo>
                    <a:pt x="1357" y="62763"/>
                  </a:lnTo>
                  <a:lnTo>
                    <a:pt x="2274" y="62763"/>
                  </a:lnTo>
                  <a:lnTo>
                    <a:pt x="2750" y="63240"/>
                  </a:lnTo>
                  <a:lnTo>
                    <a:pt x="2750" y="64156"/>
                  </a:lnTo>
                  <a:lnTo>
                    <a:pt x="2274" y="64596"/>
                  </a:lnTo>
                  <a:lnTo>
                    <a:pt x="2274" y="65513"/>
                  </a:lnTo>
                  <a:lnTo>
                    <a:pt x="1834" y="65989"/>
                  </a:lnTo>
                  <a:lnTo>
                    <a:pt x="1834" y="65513"/>
                  </a:lnTo>
                  <a:lnTo>
                    <a:pt x="1357" y="65989"/>
                  </a:lnTo>
                  <a:lnTo>
                    <a:pt x="1357" y="66429"/>
                  </a:lnTo>
                  <a:lnTo>
                    <a:pt x="1357" y="67346"/>
                  </a:lnTo>
                  <a:lnTo>
                    <a:pt x="1357" y="67822"/>
                  </a:lnTo>
                  <a:lnTo>
                    <a:pt x="2274" y="68739"/>
                  </a:lnTo>
                  <a:lnTo>
                    <a:pt x="4107" y="69179"/>
                  </a:lnTo>
                  <a:lnTo>
                    <a:pt x="3190" y="70095"/>
                  </a:lnTo>
                  <a:lnTo>
                    <a:pt x="4107" y="70572"/>
                  </a:lnTo>
                  <a:lnTo>
                    <a:pt x="4583" y="70095"/>
                  </a:lnTo>
                  <a:lnTo>
                    <a:pt x="4583" y="71012"/>
                  </a:lnTo>
                  <a:lnTo>
                    <a:pt x="6856" y="71012"/>
                  </a:lnTo>
                  <a:lnTo>
                    <a:pt x="8250" y="70572"/>
                  </a:lnTo>
                  <a:lnTo>
                    <a:pt x="8250" y="71012"/>
                  </a:lnTo>
                  <a:lnTo>
                    <a:pt x="9166" y="70095"/>
                  </a:lnTo>
                  <a:lnTo>
                    <a:pt x="9606" y="69655"/>
                  </a:lnTo>
                  <a:lnTo>
                    <a:pt x="9606" y="68739"/>
                  </a:lnTo>
                  <a:lnTo>
                    <a:pt x="10522" y="68262"/>
                  </a:lnTo>
                  <a:lnTo>
                    <a:pt x="11916" y="67822"/>
                  </a:lnTo>
                  <a:lnTo>
                    <a:pt x="11916" y="67346"/>
                  </a:lnTo>
                  <a:lnTo>
                    <a:pt x="12355" y="66429"/>
                  </a:lnTo>
                  <a:lnTo>
                    <a:pt x="13272" y="66429"/>
                  </a:lnTo>
                  <a:lnTo>
                    <a:pt x="13272" y="66906"/>
                  </a:lnTo>
                  <a:lnTo>
                    <a:pt x="13749" y="67346"/>
                  </a:lnTo>
                  <a:lnTo>
                    <a:pt x="14665" y="66906"/>
                  </a:lnTo>
                  <a:lnTo>
                    <a:pt x="14665" y="65989"/>
                  </a:lnTo>
                  <a:lnTo>
                    <a:pt x="15582" y="65073"/>
                  </a:lnTo>
                  <a:lnTo>
                    <a:pt x="15582" y="63680"/>
                  </a:lnTo>
                  <a:lnTo>
                    <a:pt x="15105" y="63680"/>
                  </a:lnTo>
                  <a:lnTo>
                    <a:pt x="16021" y="62323"/>
                  </a:lnTo>
                  <a:lnTo>
                    <a:pt x="16498" y="61847"/>
                  </a:lnTo>
                  <a:lnTo>
                    <a:pt x="16938" y="61407"/>
                  </a:lnTo>
                  <a:lnTo>
                    <a:pt x="17415" y="61407"/>
                  </a:lnTo>
                  <a:lnTo>
                    <a:pt x="17415" y="62323"/>
                  </a:lnTo>
                  <a:lnTo>
                    <a:pt x="16938" y="62763"/>
                  </a:lnTo>
                  <a:lnTo>
                    <a:pt x="16498" y="62763"/>
                  </a:lnTo>
                  <a:lnTo>
                    <a:pt x="16498" y="63680"/>
                  </a:lnTo>
                  <a:lnTo>
                    <a:pt x="16938" y="63680"/>
                  </a:lnTo>
                  <a:lnTo>
                    <a:pt x="18331" y="64596"/>
                  </a:lnTo>
                  <a:lnTo>
                    <a:pt x="19248" y="63680"/>
                  </a:lnTo>
                  <a:lnTo>
                    <a:pt x="19248" y="63240"/>
                  </a:lnTo>
                  <a:lnTo>
                    <a:pt x="19687" y="62763"/>
                  </a:lnTo>
                  <a:lnTo>
                    <a:pt x="19687" y="62323"/>
                  </a:lnTo>
                  <a:lnTo>
                    <a:pt x="20164" y="61407"/>
                  </a:lnTo>
                  <a:lnTo>
                    <a:pt x="21081" y="61407"/>
                  </a:lnTo>
                  <a:lnTo>
                    <a:pt x="21520" y="60014"/>
                  </a:lnTo>
                  <a:lnTo>
                    <a:pt x="21520" y="58657"/>
                  </a:lnTo>
                  <a:lnTo>
                    <a:pt x="21520" y="58181"/>
                  </a:lnTo>
                  <a:lnTo>
                    <a:pt x="21520" y="57741"/>
                  </a:lnTo>
                  <a:lnTo>
                    <a:pt x="21081" y="56824"/>
                  </a:lnTo>
                  <a:lnTo>
                    <a:pt x="20604" y="56348"/>
                  </a:lnTo>
                  <a:lnTo>
                    <a:pt x="22437" y="54991"/>
                  </a:lnTo>
                  <a:lnTo>
                    <a:pt x="21997" y="54515"/>
                  </a:lnTo>
                  <a:lnTo>
                    <a:pt x="21997" y="53598"/>
                  </a:lnTo>
                  <a:lnTo>
                    <a:pt x="21997" y="53158"/>
                  </a:lnTo>
                  <a:lnTo>
                    <a:pt x="21520" y="52681"/>
                  </a:lnTo>
                  <a:lnTo>
                    <a:pt x="21081" y="52242"/>
                  </a:lnTo>
                  <a:lnTo>
                    <a:pt x="21081" y="51765"/>
                  </a:lnTo>
                  <a:lnTo>
                    <a:pt x="21081" y="51325"/>
                  </a:lnTo>
                  <a:lnTo>
                    <a:pt x="21520" y="50409"/>
                  </a:lnTo>
                  <a:lnTo>
                    <a:pt x="21520" y="49492"/>
                  </a:lnTo>
                  <a:lnTo>
                    <a:pt x="21081" y="48576"/>
                  </a:lnTo>
                  <a:lnTo>
                    <a:pt x="20604" y="48099"/>
                  </a:lnTo>
                  <a:lnTo>
                    <a:pt x="20604" y="47659"/>
                  </a:lnTo>
                  <a:lnTo>
                    <a:pt x="20604" y="46743"/>
                  </a:lnTo>
                  <a:lnTo>
                    <a:pt x="21081" y="46266"/>
                  </a:lnTo>
                  <a:lnTo>
                    <a:pt x="21081" y="45349"/>
                  </a:lnTo>
                  <a:lnTo>
                    <a:pt x="21081" y="44433"/>
                  </a:lnTo>
                  <a:lnTo>
                    <a:pt x="21081" y="43516"/>
                  </a:lnTo>
                  <a:lnTo>
                    <a:pt x="21520" y="42160"/>
                  </a:lnTo>
                  <a:lnTo>
                    <a:pt x="21997" y="41683"/>
                  </a:lnTo>
                  <a:lnTo>
                    <a:pt x="22914" y="41243"/>
                  </a:lnTo>
                  <a:lnTo>
                    <a:pt x="22914" y="41683"/>
                  </a:lnTo>
                  <a:lnTo>
                    <a:pt x="23353" y="41683"/>
                  </a:lnTo>
                  <a:lnTo>
                    <a:pt x="23830" y="41243"/>
                  </a:lnTo>
                  <a:lnTo>
                    <a:pt x="24270" y="40767"/>
                  </a:lnTo>
                  <a:lnTo>
                    <a:pt x="25663" y="40767"/>
                  </a:lnTo>
                  <a:lnTo>
                    <a:pt x="26103" y="39850"/>
                  </a:lnTo>
                  <a:lnTo>
                    <a:pt x="25663" y="38934"/>
                  </a:lnTo>
                  <a:lnTo>
                    <a:pt x="25663" y="38494"/>
                  </a:lnTo>
                  <a:lnTo>
                    <a:pt x="25663" y="38017"/>
                  </a:lnTo>
                  <a:lnTo>
                    <a:pt x="24747" y="37101"/>
                  </a:lnTo>
                  <a:lnTo>
                    <a:pt x="25187" y="36661"/>
                  </a:lnTo>
                  <a:lnTo>
                    <a:pt x="26103" y="36184"/>
                  </a:lnTo>
                  <a:lnTo>
                    <a:pt x="26103" y="35744"/>
                  </a:lnTo>
                  <a:lnTo>
                    <a:pt x="26580" y="33911"/>
                  </a:lnTo>
                  <a:lnTo>
                    <a:pt x="26580" y="33435"/>
                  </a:lnTo>
                  <a:lnTo>
                    <a:pt x="26580" y="32995"/>
                  </a:lnTo>
                  <a:lnTo>
                    <a:pt x="26580" y="32078"/>
                  </a:lnTo>
                  <a:lnTo>
                    <a:pt x="27020" y="31602"/>
                  </a:lnTo>
                  <a:lnTo>
                    <a:pt x="27496" y="30685"/>
                  </a:lnTo>
                  <a:lnTo>
                    <a:pt x="27496" y="29329"/>
                  </a:lnTo>
                  <a:lnTo>
                    <a:pt x="28413" y="28852"/>
                  </a:lnTo>
                  <a:lnTo>
                    <a:pt x="29329" y="28412"/>
                  </a:lnTo>
                  <a:lnTo>
                    <a:pt x="29769" y="27936"/>
                  </a:lnTo>
                  <a:lnTo>
                    <a:pt x="29769" y="27496"/>
                  </a:lnTo>
                  <a:lnTo>
                    <a:pt x="29769" y="26579"/>
                  </a:lnTo>
                  <a:lnTo>
                    <a:pt x="30686" y="25663"/>
                  </a:lnTo>
                  <a:lnTo>
                    <a:pt x="31602" y="24746"/>
                  </a:lnTo>
                  <a:lnTo>
                    <a:pt x="31602" y="24270"/>
                  </a:lnTo>
                  <a:lnTo>
                    <a:pt x="32079" y="23830"/>
                  </a:lnTo>
                  <a:lnTo>
                    <a:pt x="31162" y="22913"/>
                  </a:lnTo>
                  <a:lnTo>
                    <a:pt x="30686" y="22437"/>
                  </a:lnTo>
                  <a:lnTo>
                    <a:pt x="31162" y="21997"/>
                  </a:lnTo>
                  <a:lnTo>
                    <a:pt x="31602" y="21520"/>
                  </a:lnTo>
                  <a:lnTo>
                    <a:pt x="32995" y="20164"/>
                  </a:lnTo>
                  <a:lnTo>
                    <a:pt x="32995" y="19687"/>
                  </a:lnTo>
                  <a:lnTo>
                    <a:pt x="33435" y="18771"/>
                  </a:lnTo>
                  <a:lnTo>
                    <a:pt x="33912" y="18771"/>
                  </a:lnTo>
                  <a:lnTo>
                    <a:pt x="35268" y="19247"/>
                  </a:lnTo>
                  <a:lnTo>
                    <a:pt x="35745" y="19247"/>
                  </a:lnTo>
                  <a:lnTo>
                    <a:pt x="35268" y="18771"/>
                  </a:lnTo>
                  <a:lnTo>
                    <a:pt x="35268" y="17854"/>
                  </a:lnTo>
                  <a:lnTo>
                    <a:pt x="36185" y="16938"/>
                  </a:lnTo>
                  <a:lnTo>
                    <a:pt x="36661" y="16938"/>
                  </a:lnTo>
                  <a:lnTo>
                    <a:pt x="37101" y="17414"/>
                  </a:lnTo>
                  <a:lnTo>
                    <a:pt x="37578" y="17414"/>
                  </a:lnTo>
                  <a:lnTo>
                    <a:pt x="37578" y="16938"/>
                  </a:lnTo>
                  <a:lnTo>
                    <a:pt x="37578" y="15581"/>
                  </a:lnTo>
                  <a:lnTo>
                    <a:pt x="38934" y="16021"/>
                  </a:lnTo>
                  <a:lnTo>
                    <a:pt x="38494" y="15581"/>
                  </a:lnTo>
                  <a:lnTo>
                    <a:pt x="38494" y="14665"/>
                  </a:lnTo>
                  <a:lnTo>
                    <a:pt x="38494" y="13748"/>
                  </a:lnTo>
                  <a:lnTo>
                    <a:pt x="39851" y="13748"/>
                  </a:lnTo>
                  <a:lnTo>
                    <a:pt x="39411" y="12832"/>
                  </a:lnTo>
                  <a:lnTo>
                    <a:pt x="39851" y="11915"/>
                  </a:lnTo>
                  <a:lnTo>
                    <a:pt x="40327" y="11915"/>
                  </a:lnTo>
                  <a:lnTo>
                    <a:pt x="41244" y="12355"/>
                  </a:lnTo>
                  <a:lnTo>
                    <a:pt x="42160" y="12832"/>
                  </a:lnTo>
                  <a:lnTo>
                    <a:pt x="42160" y="13272"/>
                  </a:lnTo>
                  <a:lnTo>
                    <a:pt x="42600" y="14188"/>
                  </a:lnTo>
                  <a:lnTo>
                    <a:pt x="43517" y="14188"/>
                  </a:lnTo>
                  <a:lnTo>
                    <a:pt x="43993" y="14665"/>
                  </a:lnTo>
                  <a:lnTo>
                    <a:pt x="45826" y="14665"/>
                  </a:lnTo>
                  <a:lnTo>
                    <a:pt x="46266" y="13748"/>
                  </a:lnTo>
                  <a:lnTo>
                    <a:pt x="46743" y="13748"/>
                  </a:lnTo>
                  <a:lnTo>
                    <a:pt x="47183" y="14665"/>
                  </a:lnTo>
                  <a:lnTo>
                    <a:pt x="48099" y="14188"/>
                  </a:lnTo>
                  <a:lnTo>
                    <a:pt x="48576" y="14188"/>
                  </a:lnTo>
                  <a:lnTo>
                    <a:pt x="48576" y="13748"/>
                  </a:lnTo>
                  <a:lnTo>
                    <a:pt x="49016" y="12832"/>
                  </a:lnTo>
                  <a:lnTo>
                    <a:pt x="49492" y="12355"/>
                  </a:lnTo>
                  <a:lnTo>
                    <a:pt x="49492" y="11915"/>
                  </a:lnTo>
                  <a:lnTo>
                    <a:pt x="49492" y="11439"/>
                  </a:lnTo>
                  <a:lnTo>
                    <a:pt x="49492" y="10999"/>
                  </a:lnTo>
                  <a:lnTo>
                    <a:pt x="49932" y="9606"/>
                  </a:lnTo>
                  <a:lnTo>
                    <a:pt x="49492" y="7773"/>
                  </a:lnTo>
                  <a:lnTo>
                    <a:pt x="49932" y="7333"/>
                  </a:lnTo>
                  <a:lnTo>
                    <a:pt x="50849" y="7333"/>
                  </a:lnTo>
                  <a:lnTo>
                    <a:pt x="51765" y="6416"/>
                  </a:lnTo>
                  <a:lnTo>
                    <a:pt x="52242" y="5940"/>
                  </a:lnTo>
                  <a:lnTo>
                    <a:pt x="53158" y="5940"/>
                  </a:lnTo>
                  <a:lnTo>
                    <a:pt x="52682" y="7333"/>
                  </a:lnTo>
                  <a:lnTo>
                    <a:pt x="54515" y="7333"/>
                  </a:lnTo>
                  <a:lnTo>
                    <a:pt x="54991" y="7773"/>
                  </a:lnTo>
                  <a:lnTo>
                    <a:pt x="55431" y="8249"/>
                  </a:lnTo>
                  <a:lnTo>
                    <a:pt x="55431" y="8689"/>
                  </a:lnTo>
                  <a:lnTo>
                    <a:pt x="54991" y="9606"/>
                  </a:lnTo>
                  <a:lnTo>
                    <a:pt x="55431" y="10522"/>
                  </a:lnTo>
                  <a:lnTo>
                    <a:pt x="55431" y="10999"/>
                  </a:lnTo>
                  <a:lnTo>
                    <a:pt x="55431" y="11439"/>
                  </a:lnTo>
                  <a:lnTo>
                    <a:pt x="55431" y="11915"/>
                  </a:lnTo>
                  <a:lnTo>
                    <a:pt x="55908" y="11915"/>
                  </a:lnTo>
                  <a:lnTo>
                    <a:pt x="55908" y="10082"/>
                  </a:lnTo>
                  <a:lnTo>
                    <a:pt x="56348" y="8689"/>
                  </a:lnTo>
                  <a:lnTo>
                    <a:pt x="57741" y="8249"/>
                  </a:lnTo>
                  <a:lnTo>
                    <a:pt x="58657" y="7773"/>
                  </a:lnTo>
                  <a:lnTo>
                    <a:pt x="59097" y="5940"/>
                  </a:lnTo>
                  <a:lnTo>
                    <a:pt x="58657" y="5940"/>
                  </a:lnTo>
                  <a:lnTo>
                    <a:pt x="57741" y="6416"/>
                  </a:lnTo>
                  <a:lnTo>
                    <a:pt x="57264" y="6416"/>
                  </a:lnTo>
                  <a:lnTo>
                    <a:pt x="57741" y="5940"/>
                  </a:lnTo>
                  <a:lnTo>
                    <a:pt x="57741" y="4583"/>
                  </a:lnTo>
                  <a:lnTo>
                    <a:pt x="57264" y="4107"/>
                  </a:lnTo>
                  <a:lnTo>
                    <a:pt x="57741" y="4107"/>
                  </a:lnTo>
                  <a:lnTo>
                    <a:pt x="58181" y="3667"/>
                  </a:lnTo>
                  <a:lnTo>
                    <a:pt x="58181" y="3190"/>
                  </a:lnTo>
                  <a:lnTo>
                    <a:pt x="58181" y="2750"/>
                  </a:lnTo>
                  <a:lnTo>
                    <a:pt x="57741" y="2750"/>
                  </a:lnTo>
                  <a:lnTo>
                    <a:pt x="57741" y="2274"/>
                  </a:lnTo>
                  <a:lnTo>
                    <a:pt x="56824" y="2274"/>
                  </a:lnTo>
                  <a:lnTo>
                    <a:pt x="55908" y="2750"/>
                  </a:lnTo>
                  <a:lnTo>
                    <a:pt x="55431" y="1834"/>
                  </a:lnTo>
                  <a:lnTo>
                    <a:pt x="54515" y="1834"/>
                  </a:lnTo>
                  <a:lnTo>
                    <a:pt x="54075" y="1357"/>
                  </a:lnTo>
                  <a:lnTo>
                    <a:pt x="53158" y="2750"/>
                  </a:lnTo>
                  <a:lnTo>
                    <a:pt x="53158" y="3190"/>
                  </a:lnTo>
                  <a:lnTo>
                    <a:pt x="52682" y="3667"/>
                  </a:lnTo>
                  <a:lnTo>
                    <a:pt x="52242" y="2750"/>
                  </a:lnTo>
                  <a:lnTo>
                    <a:pt x="52242" y="2274"/>
                  </a:lnTo>
                  <a:lnTo>
                    <a:pt x="52682" y="1834"/>
                  </a:lnTo>
                  <a:lnTo>
                    <a:pt x="52682" y="1357"/>
                  </a:lnTo>
                  <a:lnTo>
                    <a:pt x="52682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2956250" y="2323175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1357" y="1833"/>
                  </a:lnTo>
                  <a:lnTo>
                    <a:pt x="1834" y="1393"/>
                  </a:lnTo>
                  <a:lnTo>
                    <a:pt x="135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2956250" y="234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2956250" y="1051975"/>
              <a:ext cx="790050" cy="1810125"/>
            </a:xfrm>
            <a:custGeom>
              <a:avLst/>
              <a:gdLst/>
              <a:ahLst/>
              <a:cxnLst/>
              <a:rect l="l" t="t" r="r" b="b"/>
              <a:pathLst>
                <a:path w="31602" h="72405" extrusionOk="0">
                  <a:moveTo>
                    <a:pt x="21080" y="0"/>
                  </a:moveTo>
                  <a:lnTo>
                    <a:pt x="21080" y="917"/>
                  </a:lnTo>
                  <a:lnTo>
                    <a:pt x="21080" y="1833"/>
                  </a:lnTo>
                  <a:lnTo>
                    <a:pt x="21520" y="2273"/>
                  </a:lnTo>
                  <a:lnTo>
                    <a:pt x="20164" y="1833"/>
                  </a:lnTo>
                  <a:lnTo>
                    <a:pt x="20164" y="3190"/>
                  </a:lnTo>
                  <a:lnTo>
                    <a:pt x="20164" y="3666"/>
                  </a:lnTo>
                  <a:lnTo>
                    <a:pt x="19687" y="3666"/>
                  </a:lnTo>
                  <a:lnTo>
                    <a:pt x="18771" y="3190"/>
                  </a:lnTo>
                  <a:lnTo>
                    <a:pt x="17854" y="4106"/>
                  </a:lnTo>
                  <a:lnTo>
                    <a:pt x="17854" y="5023"/>
                  </a:lnTo>
                  <a:lnTo>
                    <a:pt x="18331" y="5499"/>
                  </a:lnTo>
                  <a:lnTo>
                    <a:pt x="17414" y="5499"/>
                  </a:lnTo>
                  <a:lnTo>
                    <a:pt x="16498" y="5023"/>
                  </a:lnTo>
                  <a:lnTo>
                    <a:pt x="16021" y="5023"/>
                  </a:lnTo>
                  <a:lnTo>
                    <a:pt x="15581" y="5939"/>
                  </a:lnTo>
                  <a:lnTo>
                    <a:pt x="15581" y="6416"/>
                  </a:lnTo>
                  <a:lnTo>
                    <a:pt x="14188" y="7772"/>
                  </a:lnTo>
                  <a:lnTo>
                    <a:pt x="13748" y="8249"/>
                  </a:lnTo>
                  <a:lnTo>
                    <a:pt x="13272" y="8689"/>
                  </a:lnTo>
                  <a:lnTo>
                    <a:pt x="13748" y="9165"/>
                  </a:lnTo>
                  <a:lnTo>
                    <a:pt x="14665" y="10082"/>
                  </a:lnTo>
                  <a:lnTo>
                    <a:pt x="14188" y="10522"/>
                  </a:lnTo>
                  <a:lnTo>
                    <a:pt x="14188" y="10998"/>
                  </a:lnTo>
                  <a:lnTo>
                    <a:pt x="13272" y="11915"/>
                  </a:lnTo>
                  <a:lnTo>
                    <a:pt x="12355" y="12831"/>
                  </a:lnTo>
                  <a:lnTo>
                    <a:pt x="12355" y="13748"/>
                  </a:lnTo>
                  <a:lnTo>
                    <a:pt x="12355" y="14188"/>
                  </a:lnTo>
                  <a:lnTo>
                    <a:pt x="11915" y="14664"/>
                  </a:lnTo>
                  <a:lnTo>
                    <a:pt x="10999" y="15104"/>
                  </a:lnTo>
                  <a:lnTo>
                    <a:pt x="10082" y="15581"/>
                  </a:lnTo>
                  <a:lnTo>
                    <a:pt x="10082" y="16937"/>
                  </a:lnTo>
                  <a:lnTo>
                    <a:pt x="9606" y="17854"/>
                  </a:lnTo>
                  <a:lnTo>
                    <a:pt x="9166" y="18330"/>
                  </a:lnTo>
                  <a:lnTo>
                    <a:pt x="9166" y="19247"/>
                  </a:lnTo>
                  <a:lnTo>
                    <a:pt x="9166" y="19687"/>
                  </a:lnTo>
                  <a:lnTo>
                    <a:pt x="9166" y="20163"/>
                  </a:lnTo>
                  <a:lnTo>
                    <a:pt x="8689" y="21996"/>
                  </a:lnTo>
                  <a:lnTo>
                    <a:pt x="8689" y="22436"/>
                  </a:lnTo>
                  <a:lnTo>
                    <a:pt x="7773" y="22913"/>
                  </a:lnTo>
                  <a:lnTo>
                    <a:pt x="7333" y="23353"/>
                  </a:lnTo>
                  <a:lnTo>
                    <a:pt x="8249" y="24269"/>
                  </a:lnTo>
                  <a:lnTo>
                    <a:pt x="8249" y="24746"/>
                  </a:lnTo>
                  <a:lnTo>
                    <a:pt x="8249" y="25186"/>
                  </a:lnTo>
                  <a:lnTo>
                    <a:pt x="8689" y="26102"/>
                  </a:lnTo>
                  <a:lnTo>
                    <a:pt x="8249" y="27019"/>
                  </a:lnTo>
                  <a:lnTo>
                    <a:pt x="6856" y="27019"/>
                  </a:lnTo>
                  <a:lnTo>
                    <a:pt x="6416" y="27495"/>
                  </a:lnTo>
                  <a:lnTo>
                    <a:pt x="5939" y="27935"/>
                  </a:lnTo>
                  <a:lnTo>
                    <a:pt x="5500" y="27935"/>
                  </a:lnTo>
                  <a:lnTo>
                    <a:pt x="5500" y="27495"/>
                  </a:lnTo>
                  <a:lnTo>
                    <a:pt x="4583" y="27935"/>
                  </a:lnTo>
                  <a:lnTo>
                    <a:pt x="4106" y="28412"/>
                  </a:lnTo>
                  <a:lnTo>
                    <a:pt x="3667" y="29768"/>
                  </a:lnTo>
                  <a:lnTo>
                    <a:pt x="3667" y="30685"/>
                  </a:lnTo>
                  <a:lnTo>
                    <a:pt x="3667" y="31601"/>
                  </a:lnTo>
                  <a:lnTo>
                    <a:pt x="3667" y="32518"/>
                  </a:lnTo>
                  <a:lnTo>
                    <a:pt x="3190" y="32995"/>
                  </a:lnTo>
                  <a:lnTo>
                    <a:pt x="3190" y="33911"/>
                  </a:lnTo>
                  <a:lnTo>
                    <a:pt x="3190" y="34351"/>
                  </a:lnTo>
                  <a:lnTo>
                    <a:pt x="3667" y="34828"/>
                  </a:lnTo>
                  <a:lnTo>
                    <a:pt x="4106" y="35744"/>
                  </a:lnTo>
                  <a:lnTo>
                    <a:pt x="4106" y="36661"/>
                  </a:lnTo>
                  <a:lnTo>
                    <a:pt x="3667" y="37577"/>
                  </a:lnTo>
                  <a:lnTo>
                    <a:pt x="3667" y="38017"/>
                  </a:lnTo>
                  <a:lnTo>
                    <a:pt x="3667" y="38494"/>
                  </a:lnTo>
                  <a:lnTo>
                    <a:pt x="4106" y="38933"/>
                  </a:lnTo>
                  <a:lnTo>
                    <a:pt x="4583" y="39410"/>
                  </a:lnTo>
                  <a:lnTo>
                    <a:pt x="4583" y="39850"/>
                  </a:lnTo>
                  <a:lnTo>
                    <a:pt x="4583" y="40767"/>
                  </a:lnTo>
                  <a:lnTo>
                    <a:pt x="5023" y="41243"/>
                  </a:lnTo>
                  <a:lnTo>
                    <a:pt x="3190" y="42600"/>
                  </a:lnTo>
                  <a:lnTo>
                    <a:pt x="3667" y="43076"/>
                  </a:lnTo>
                  <a:lnTo>
                    <a:pt x="4106" y="43993"/>
                  </a:lnTo>
                  <a:lnTo>
                    <a:pt x="4106" y="44433"/>
                  </a:lnTo>
                  <a:lnTo>
                    <a:pt x="4106" y="44909"/>
                  </a:lnTo>
                  <a:lnTo>
                    <a:pt x="4106" y="46266"/>
                  </a:lnTo>
                  <a:lnTo>
                    <a:pt x="3667" y="47659"/>
                  </a:lnTo>
                  <a:lnTo>
                    <a:pt x="2750" y="47659"/>
                  </a:lnTo>
                  <a:lnTo>
                    <a:pt x="2273" y="48575"/>
                  </a:lnTo>
                  <a:lnTo>
                    <a:pt x="2273" y="49015"/>
                  </a:lnTo>
                  <a:lnTo>
                    <a:pt x="1834" y="49492"/>
                  </a:lnTo>
                  <a:lnTo>
                    <a:pt x="1834" y="49932"/>
                  </a:lnTo>
                  <a:lnTo>
                    <a:pt x="917" y="50848"/>
                  </a:lnTo>
                  <a:lnTo>
                    <a:pt x="1357" y="51325"/>
                  </a:lnTo>
                  <a:lnTo>
                    <a:pt x="1357" y="51765"/>
                  </a:lnTo>
                  <a:lnTo>
                    <a:pt x="1834" y="52241"/>
                  </a:lnTo>
                  <a:lnTo>
                    <a:pt x="1357" y="52681"/>
                  </a:lnTo>
                  <a:lnTo>
                    <a:pt x="440" y="52241"/>
                  </a:lnTo>
                  <a:lnTo>
                    <a:pt x="440" y="51765"/>
                  </a:lnTo>
                  <a:lnTo>
                    <a:pt x="1" y="51765"/>
                  </a:lnTo>
                  <a:lnTo>
                    <a:pt x="440" y="53158"/>
                  </a:lnTo>
                  <a:lnTo>
                    <a:pt x="440" y="53598"/>
                  </a:lnTo>
                  <a:lnTo>
                    <a:pt x="440" y="54514"/>
                  </a:lnTo>
                  <a:lnTo>
                    <a:pt x="440" y="54991"/>
                  </a:lnTo>
                  <a:lnTo>
                    <a:pt x="440" y="55431"/>
                  </a:lnTo>
                  <a:lnTo>
                    <a:pt x="440" y="55907"/>
                  </a:lnTo>
                  <a:lnTo>
                    <a:pt x="440" y="56347"/>
                  </a:lnTo>
                  <a:lnTo>
                    <a:pt x="917" y="56347"/>
                  </a:lnTo>
                  <a:lnTo>
                    <a:pt x="917" y="57264"/>
                  </a:lnTo>
                  <a:lnTo>
                    <a:pt x="1357" y="56824"/>
                  </a:lnTo>
                  <a:lnTo>
                    <a:pt x="1834" y="57264"/>
                  </a:lnTo>
                  <a:lnTo>
                    <a:pt x="1357" y="58180"/>
                  </a:lnTo>
                  <a:lnTo>
                    <a:pt x="1357" y="58657"/>
                  </a:lnTo>
                  <a:lnTo>
                    <a:pt x="1834" y="59097"/>
                  </a:lnTo>
                  <a:lnTo>
                    <a:pt x="1834" y="59573"/>
                  </a:lnTo>
                  <a:lnTo>
                    <a:pt x="1834" y="60930"/>
                  </a:lnTo>
                  <a:lnTo>
                    <a:pt x="1834" y="61406"/>
                  </a:lnTo>
                  <a:lnTo>
                    <a:pt x="2273" y="61846"/>
                  </a:lnTo>
                  <a:lnTo>
                    <a:pt x="1834" y="62323"/>
                  </a:lnTo>
                  <a:lnTo>
                    <a:pt x="1834" y="63239"/>
                  </a:lnTo>
                  <a:lnTo>
                    <a:pt x="2273" y="63679"/>
                  </a:lnTo>
                  <a:lnTo>
                    <a:pt x="2750" y="63679"/>
                  </a:lnTo>
                  <a:lnTo>
                    <a:pt x="3190" y="65072"/>
                  </a:lnTo>
                  <a:lnTo>
                    <a:pt x="4106" y="65512"/>
                  </a:lnTo>
                  <a:lnTo>
                    <a:pt x="4106" y="65989"/>
                  </a:lnTo>
                  <a:lnTo>
                    <a:pt x="4106" y="66429"/>
                  </a:lnTo>
                  <a:lnTo>
                    <a:pt x="3667" y="66429"/>
                  </a:lnTo>
                  <a:lnTo>
                    <a:pt x="3667" y="66905"/>
                  </a:lnTo>
                  <a:lnTo>
                    <a:pt x="3190" y="67345"/>
                  </a:lnTo>
                  <a:lnTo>
                    <a:pt x="3190" y="67822"/>
                  </a:lnTo>
                  <a:lnTo>
                    <a:pt x="3190" y="68738"/>
                  </a:lnTo>
                  <a:lnTo>
                    <a:pt x="3667" y="68738"/>
                  </a:lnTo>
                  <a:lnTo>
                    <a:pt x="3667" y="69655"/>
                  </a:lnTo>
                  <a:lnTo>
                    <a:pt x="4583" y="70095"/>
                  </a:lnTo>
                  <a:lnTo>
                    <a:pt x="4583" y="70571"/>
                  </a:lnTo>
                  <a:lnTo>
                    <a:pt x="4583" y="71488"/>
                  </a:lnTo>
                  <a:lnTo>
                    <a:pt x="4106" y="71928"/>
                  </a:lnTo>
                  <a:lnTo>
                    <a:pt x="4583" y="72404"/>
                  </a:lnTo>
                  <a:lnTo>
                    <a:pt x="5023" y="71928"/>
                  </a:lnTo>
                  <a:lnTo>
                    <a:pt x="5500" y="72404"/>
                  </a:lnTo>
                  <a:lnTo>
                    <a:pt x="6856" y="71928"/>
                  </a:lnTo>
                  <a:lnTo>
                    <a:pt x="8689" y="71928"/>
                  </a:lnTo>
                  <a:lnTo>
                    <a:pt x="8689" y="71488"/>
                  </a:lnTo>
                  <a:lnTo>
                    <a:pt x="8249" y="70571"/>
                  </a:lnTo>
                  <a:lnTo>
                    <a:pt x="8249" y="69655"/>
                  </a:lnTo>
                  <a:lnTo>
                    <a:pt x="8689" y="69178"/>
                  </a:lnTo>
                  <a:lnTo>
                    <a:pt x="9606" y="69178"/>
                  </a:lnTo>
                  <a:lnTo>
                    <a:pt x="10082" y="68262"/>
                  </a:lnTo>
                  <a:lnTo>
                    <a:pt x="9606" y="68738"/>
                  </a:lnTo>
                  <a:lnTo>
                    <a:pt x="10082" y="67822"/>
                  </a:lnTo>
                  <a:lnTo>
                    <a:pt x="10999" y="67345"/>
                  </a:lnTo>
                  <a:lnTo>
                    <a:pt x="12355" y="67822"/>
                  </a:lnTo>
                  <a:lnTo>
                    <a:pt x="12355" y="68262"/>
                  </a:lnTo>
                  <a:lnTo>
                    <a:pt x="14188" y="68262"/>
                  </a:lnTo>
                  <a:lnTo>
                    <a:pt x="14188" y="67345"/>
                  </a:lnTo>
                  <a:lnTo>
                    <a:pt x="14188" y="66905"/>
                  </a:lnTo>
                  <a:lnTo>
                    <a:pt x="15105" y="65072"/>
                  </a:lnTo>
                  <a:lnTo>
                    <a:pt x="14665" y="64156"/>
                  </a:lnTo>
                  <a:lnTo>
                    <a:pt x="15105" y="63679"/>
                  </a:lnTo>
                  <a:lnTo>
                    <a:pt x="15581" y="63239"/>
                  </a:lnTo>
                  <a:lnTo>
                    <a:pt x="15581" y="62763"/>
                  </a:lnTo>
                  <a:lnTo>
                    <a:pt x="15105" y="62763"/>
                  </a:lnTo>
                  <a:lnTo>
                    <a:pt x="15581" y="61846"/>
                  </a:lnTo>
                  <a:lnTo>
                    <a:pt x="16021" y="61406"/>
                  </a:lnTo>
                  <a:lnTo>
                    <a:pt x="15581" y="60930"/>
                  </a:lnTo>
                  <a:lnTo>
                    <a:pt x="15581" y="60013"/>
                  </a:lnTo>
                  <a:lnTo>
                    <a:pt x="15581" y="59573"/>
                  </a:lnTo>
                  <a:lnTo>
                    <a:pt x="16021" y="59097"/>
                  </a:lnTo>
                  <a:lnTo>
                    <a:pt x="16021" y="58657"/>
                  </a:lnTo>
                  <a:lnTo>
                    <a:pt x="16498" y="57740"/>
                  </a:lnTo>
                  <a:lnTo>
                    <a:pt x="16498" y="57264"/>
                  </a:lnTo>
                  <a:lnTo>
                    <a:pt x="16498" y="56824"/>
                  </a:lnTo>
                  <a:lnTo>
                    <a:pt x="15581" y="55907"/>
                  </a:lnTo>
                  <a:lnTo>
                    <a:pt x="16938" y="55431"/>
                  </a:lnTo>
                  <a:lnTo>
                    <a:pt x="15105" y="54991"/>
                  </a:lnTo>
                  <a:lnTo>
                    <a:pt x="15581" y="54514"/>
                  </a:lnTo>
                  <a:lnTo>
                    <a:pt x="16498" y="54991"/>
                  </a:lnTo>
                  <a:lnTo>
                    <a:pt x="17414" y="54514"/>
                  </a:lnTo>
                  <a:lnTo>
                    <a:pt x="17854" y="53598"/>
                  </a:lnTo>
                  <a:lnTo>
                    <a:pt x="17854" y="53158"/>
                  </a:lnTo>
                  <a:lnTo>
                    <a:pt x="17854" y="52681"/>
                  </a:lnTo>
                  <a:lnTo>
                    <a:pt x="18771" y="52681"/>
                  </a:lnTo>
                  <a:lnTo>
                    <a:pt x="19687" y="53158"/>
                  </a:lnTo>
                  <a:lnTo>
                    <a:pt x="20164" y="52241"/>
                  </a:lnTo>
                  <a:lnTo>
                    <a:pt x="20604" y="51765"/>
                  </a:lnTo>
                  <a:lnTo>
                    <a:pt x="21520" y="50848"/>
                  </a:lnTo>
                  <a:lnTo>
                    <a:pt x="20164" y="50408"/>
                  </a:lnTo>
                  <a:lnTo>
                    <a:pt x="20164" y="49932"/>
                  </a:lnTo>
                  <a:lnTo>
                    <a:pt x="20604" y="49492"/>
                  </a:lnTo>
                  <a:lnTo>
                    <a:pt x="21080" y="49492"/>
                  </a:lnTo>
                  <a:lnTo>
                    <a:pt x="21997" y="48099"/>
                  </a:lnTo>
                  <a:lnTo>
                    <a:pt x="21520" y="47659"/>
                  </a:lnTo>
                  <a:lnTo>
                    <a:pt x="21520" y="46742"/>
                  </a:lnTo>
                  <a:lnTo>
                    <a:pt x="20604" y="47182"/>
                  </a:lnTo>
                  <a:lnTo>
                    <a:pt x="20604" y="46742"/>
                  </a:lnTo>
                  <a:lnTo>
                    <a:pt x="20604" y="46266"/>
                  </a:lnTo>
                  <a:lnTo>
                    <a:pt x="20164" y="45826"/>
                  </a:lnTo>
                  <a:lnTo>
                    <a:pt x="19687" y="45349"/>
                  </a:lnTo>
                  <a:lnTo>
                    <a:pt x="19247" y="44909"/>
                  </a:lnTo>
                  <a:lnTo>
                    <a:pt x="19247" y="44433"/>
                  </a:lnTo>
                  <a:lnTo>
                    <a:pt x="18331" y="44909"/>
                  </a:lnTo>
                  <a:lnTo>
                    <a:pt x="17854" y="44433"/>
                  </a:lnTo>
                  <a:lnTo>
                    <a:pt x="17414" y="43993"/>
                  </a:lnTo>
                  <a:lnTo>
                    <a:pt x="17414" y="43076"/>
                  </a:lnTo>
                  <a:lnTo>
                    <a:pt x="16938" y="42600"/>
                  </a:lnTo>
                  <a:lnTo>
                    <a:pt x="16938" y="42160"/>
                  </a:lnTo>
                  <a:lnTo>
                    <a:pt x="16021" y="41683"/>
                  </a:lnTo>
                  <a:lnTo>
                    <a:pt x="16498" y="41243"/>
                  </a:lnTo>
                  <a:lnTo>
                    <a:pt x="16938" y="40767"/>
                  </a:lnTo>
                  <a:lnTo>
                    <a:pt x="16938" y="39850"/>
                  </a:lnTo>
                  <a:lnTo>
                    <a:pt x="16938" y="39410"/>
                  </a:lnTo>
                  <a:lnTo>
                    <a:pt x="16938" y="38494"/>
                  </a:lnTo>
                  <a:lnTo>
                    <a:pt x="17414" y="38494"/>
                  </a:lnTo>
                  <a:lnTo>
                    <a:pt x="16938" y="38017"/>
                  </a:lnTo>
                  <a:lnTo>
                    <a:pt x="17414" y="37577"/>
                  </a:lnTo>
                  <a:lnTo>
                    <a:pt x="17414" y="36661"/>
                  </a:lnTo>
                  <a:lnTo>
                    <a:pt x="17854" y="35744"/>
                  </a:lnTo>
                  <a:lnTo>
                    <a:pt x="17854" y="34828"/>
                  </a:lnTo>
                  <a:lnTo>
                    <a:pt x="16021" y="35267"/>
                  </a:lnTo>
                  <a:lnTo>
                    <a:pt x="16021" y="33911"/>
                  </a:lnTo>
                  <a:lnTo>
                    <a:pt x="16498" y="33434"/>
                  </a:lnTo>
                  <a:lnTo>
                    <a:pt x="17854" y="33911"/>
                  </a:lnTo>
                  <a:lnTo>
                    <a:pt x="18331" y="33434"/>
                  </a:lnTo>
                  <a:lnTo>
                    <a:pt x="18771" y="33434"/>
                  </a:lnTo>
                  <a:lnTo>
                    <a:pt x="19247" y="32995"/>
                  </a:lnTo>
                  <a:lnTo>
                    <a:pt x="19687" y="32995"/>
                  </a:lnTo>
                  <a:lnTo>
                    <a:pt x="20604" y="32518"/>
                  </a:lnTo>
                  <a:lnTo>
                    <a:pt x="20164" y="32078"/>
                  </a:lnTo>
                  <a:lnTo>
                    <a:pt x="21080" y="30685"/>
                  </a:lnTo>
                  <a:lnTo>
                    <a:pt x="20604" y="30245"/>
                  </a:lnTo>
                  <a:lnTo>
                    <a:pt x="21520" y="30245"/>
                  </a:lnTo>
                  <a:lnTo>
                    <a:pt x="21997" y="29329"/>
                  </a:lnTo>
                  <a:lnTo>
                    <a:pt x="22437" y="29768"/>
                  </a:lnTo>
                  <a:lnTo>
                    <a:pt x="23353" y="29329"/>
                  </a:lnTo>
                  <a:lnTo>
                    <a:pt x="22913" y="28852"/>
                  </a:lnTo>
                  <a:lnTo>
                    <a:pt x="23353" y="28412"/>
                  </a:lnTo>
                  <a:lnTo>
                    <a:pt x="23830" y="27935"/>
                  </a:lnTo>
                  <a:lnTo>
                    <a:pt x="24746" y="27495"/>
                  </a:lnTo>
                  <a:lnTo>
                    <a:pt x="24746" y="26579"/>
                  </a:lnTo>
                  <a:lnTo>
                    <a:pt x="24746" y="26102"/>
                  </a:lnTo>
                  <a:lnTo>
                    <a:pt x="24746" y="25662"/>
                  </a:lnTo>
                  <a:lnTo>
                    <a:pt x="24746" y="24746"/>
                  </a:lnTo>
                  <a:lnTo>
                    <a:pt x="25186" y="24746"/>
                  </a:lnTo>
                  <a:lnTo>
                    <a:pt x="25663" y="23353"/>
                  </a:lnTo>
                  <a:lnTo>
                    <a:pt x="26103" y="22913"/>
                  </a:lnTo>
                  <a:lnTo>
                    <a:pt x="25663" y="22436"/>
                  </a:lnTo>
                  <a:lnTo>
                    <a:pt x="25663" y="21996"/>
                  </a:lnTo>
                  <a:lnTo>
                    <a:pt x="25663" y="21080"/>
                  </a:lnTo>
                  <a:lnTo>
                    <a:pt x="25663" y="20163"/>
                  </a:lnTo>
                  <a:lnTo>
                    <a:pt x="26103" y="19687"/>
                  </a:lnTo>
                  <a:lnTo>
                    <a:pt x="26103" y="19247"/>
                  </a:lnTo>
                  <a:lnTo>
                    <a:pt x="26103" y="18770"/>
                  </a:lnTo>
                  <a:lnTo>
                    <a:pt x="26579" y="17854"/>
                  </a:lnTo>
                  <a:lnTo>
                    <a:pt x="27496" y="17854"/>
                  </a:lnTo>
                  <a:lnTo>
                    <a:pt x="27496" y="16937"/>
                  </a:lnTo>
                  <a:lnTo>
                    <a:pt x="27496" y="16021"/>
                  </a:lnTo>
                  <a:lnTo>
                    <a:pt x="27496" y="15581"/>
                  </a:lnTo>
                  <a:lnTo>
                    <a:pt x="27936" y="15581"/>
                  </a:lnTo>
                  <a:lnTo>
                    <a:pt x="28412" y="16021"/>
                  </a:lnTo>
                  <a:lnTo>
                    <a:pt x="29329" y="15104"/>
                  </a:lnTo>
                  <a:lnTo>
                    <a:pt x="29769" y="15581"/>
                  </a:lnTo>
                  <a:lnTo>
                    <a:pt x="31162" y="15581"/>
                  </a:lnTo>
                  <a:lnTo>
                    <a:pt x="31602" y="15104"/>
                  </a:lnTo>
                  <a:lnTo>
                    <a:pt x="31602" y="14188"/>
                  </a:lnTo>
                  <a:lnTo>
                    <a:pt x="31162" y="13748"/>
                  </a:lnTo>
                  <a:lnTo>
                    <a:pt x="30685" y="12831"/>
                  </a:lnTo>
                  <a:lnTo>
                    <a:pt x="30685" y="12355"/>
                  </a:lnTo>
                  <a:lnTo>
                    <a:pt x="30245" y="11438"/>
                  </a:lnTo>
                  <a:lnTo>
                    <a:pt x="30245" y="10522"/>
                  </a:lnTo>
                  <a:lnTo>
                    <a:pt x="30685" y="10082"/>
                  </a:lnTo>
                  <a:lnTo>
                    <a:pt x="30245" y="9605"/>
                  </a:lnTo>
                  <a:lnTo>
                    <a:pt x="30245" y="9165"/>
                  </a:lnTo>
                  <a:lnTo>
                    <a:pt x="29769" y="8689"/>
                  </a:lnTo>
                  <a:lnTo>
                    <a:pt x="29769" y="7772"/>
                  </a:lnTo>
                  <a:lnTo>
                    <a:pt x="29769" y="7332"/>
                  </a:lnTo>
                  <a:lnTo>
                    <a:pt x="29769" y="6856"/>
                  </a:lnTo>
                  <a:lnTo>
                    <a:pt x="28852" y="7332"/>
                  </a:lnTo>
                  <a:lnTo>
                    <a:pt x="28412" y="7332"/>
                  </a:lnTo>
                  <a:lnTo>
                    <a:pt x="28852" y="6416"/>
                  </a:lnTo>
                  <a:lnTo>
                    <a:pt x="28852" y="5939"/>
                  </a:lnTo>
                  <a:lnTo>
                    <a:pt x="28852" y="5499"/>
                  </a:lnTo>
                  <a:lnTo>
                    <a:pt x="28852" y="5023"/>
                  </a:lnTo>
                  <a:lnTo>
                    <a:pt x="28852" y="4583"/>
                  </a:lnTo>
                  <a:lnTo>
                    <a:pt x="28412" y="4106"/>
                  </a:lnTo>
                  <a:lnTo>
                    <a:pt x="28412" y="3190"/>
                  </a:lnTo>
                  <a:lnTo>
                    <a:pt x="27936" y="3190"/>
                  </a:lnTo>
                  <a:lnTo>
                    <a:pt x="26579" y="2750"/>
                  </a:lnTo>
                  <a:lnTo>
                    <a:pt x="25663" y="2273"/>
                  </a:lnTo>
                  <a:lnTo>
                    <a:pt x="25186" y="2273"/>
                  </a:lnTo>
                  <a:lnTo>
                    <a:pt x="24746" y="1833"/>
                  </a:lnTo>
                  <a:lnTo>
                    <a:pt x="24270" y="1833"/>
                  </a:lnTo>
                  <a:lnTo>
                    <a:pt x="24270" y="917"/>
                  </a:lnTo>
                  <a:lnTo>
                    <a:pt x="23353" y="440"/>
                  </a:lnTo>
                  <a:lnTo>
                    <a:pt x="2199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3506150" y="856750"/>
              <a:ext cx="779050" cy="1351875"/>
            </a:xfrm>
            <a:custGeom>
              <a:avLst/>
              <a:gdLst/>
              <a:ahLst/>
              <a:cxnLst/>
              <a:rect l="l" t="t" r="r" b="b"/>
              <a:pathLst>
                <a:path w="31162" h="54075" extrusionOk="0">
                  <a:moveTo>
                    <a:pt x="12832" y="1"/>
                  </a:moveTo>
                  <a:lnTo>
                    <a:pt x="12355" y="477"/>
                  </a:lnTo>
                  <a:lnTo>
                    <a:pt x="11439" y="1394"/>
                  </a:lnTo>
                  <a:lnTo>
                    <a:pt x="10522" y="1394"/>
                  </a:lnTo>
                  <a:lnTo>
                    <a:pt x="10082" y="1834"/>
                  </a:lnTo>
                  <a:lnTo>
                    <a:pt x="10522" y="3667"/>
                  </a:lnTo>
                  <a:lnTo>
                    <a:pt x="10082" y="5060"/>
                  </a:lnTo>
                  <a:lnTo>
                    <a:pt x="10082" y="5500"/>
                  </a:lnTo>
                  <a:lnTo>
                    <a:pt x="10082" y="5976"/>
                  </a:lnTo>
                  <a:lnTo>
                    <a:pt x="10082" y="6416"/>
                  </a:lnTo>
                  <a:lnTo>
                    <a:pt x="9606" y="6893"/>
                  </a:lnTo>
                  <a:lnTo>
                    <a:pt x="9166" y="7809"/>
                  </a:lnTo>
                  <a:lnTo>
                    <a:pt x="9166" y="8249"/>
                  </a:lnTo>
                  <a:lnTo>
                    <a:pt x="8689" y="8249"/>
                  </a:lnTo>
                  <a:lnTo>
                    <a:pt x="7773" y="8726"/>
                  </a:lnTo>
                  <a:lnTo>
                    <a:pt x="7333" y="7809"/>
                  </a:lnTo>
                  <a:lnTo>
                    <a:pt x="6856" y="7809"/>
                  </a:lnTo>
                  <a:lnTo>
                    <a:pt x="6416" y="8726"/>
                  </a:lnTo>
                  <a:lnTo>
                    <a:pt x="4583" y="8726"/>
                  </a:lnTo>
                  <a:lnTo>
                    <a:pt x="4107" y="8249"/>
                  </a:lnTo>
                  <a:lnTo>
                    <a:pt x="3190" y="8249"/>
                  </a:lnTo>
                  <a:lnTo>
                    <a:pt x="2750" y="7333"/>
                  </a:lnTo>
                  <a:lnTo>
                    <a:pt x="2750" y="6893"/>
                  </a:lnTo>
                  <a:lnTo>
                    <a:pt x="1357" y="6416"/>
                  </a:lnTo>
                  <a:lnTo>
                    <a:pt x="917" y="5976"/>
                  </a:lnTo>
                  <a:lnTo>
                    <a:pt x="441" y="5976"/>
                  </a:lnTo>
                  <a:lnTo>
                    <a:pt x="1" y="6893"/>
                  </a:lnTo>
                  <a:lnTo>
                    <a:pt x="441" y="7809"/>
                  </a:lnTo>
                  <a:lnTo>
                    <a:pt x="1357" y="8249"/>
                  </a:lnTo>
                  <a:lnTo>
                    <a:pt x="2274" y="8726"/>
                  </a:lnTo>
                  <a:lnTo>
                    <a:pt x="2274" y="9642"/>
                  </a:lnTo>
                  <a:lnTo>
                    <a:pt x="2750" y="9642"/>
                  </a:lnTo>
                  <a:lnTo>
                    <a:pt x="3190" y="10082"/>
                  </a:lnTo>
                  <a:lnTo>
                    <a:pt x="3667" y="10082"/>
                  </a:lnTo>
                  <a:lnTo>
                    <a:pt x="5023" y="10559"/>
                  </a:lnTo>
                  <a:lnTo>
                    <a:pt x="5940" y="10999"/>
                  </a:lnTo>
                  <a:lnTo>
                    <a:pt x="6416" y="10999"/>
                  </a:lnTo>
                  <a:lnTo>
                    <a:pt x="6416" y="11915"/>
                  </a:lnTo>
                  <a:lnTo>
                    <a:pt x="6856" y="12392"/>
                  </a:lnTo>
                  <a:lnTo>
                    <a:pt x="6856" y="12832"/>
                  </a:lnTo>
                  <a:lnTo>
                    <a:pt x="6856" y="1330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6856" y="15141"/>
                  </a:lnTo>
                  <a:lnTo>
                    <a:pt x="7773" y="14665"/>
                  </a:lnTo>
                  <a:lnTo>
                    <a:pt x="7773" y="15141"/>
                  </a:lnTo>
                  <a:lnTo>
                    <a:pt x="7773" y="15581"/>
                  </a:lnTo>
                  <a:lnTo>
                    <a:pt x="7773" y="16498"/>
                  </a:lnTo>
                  <a:lnTo>
                    <a:pt x="8249" y="16974"/>
                  </a:lnTo>
                  <a:lnTo>
                    <a:pt x="8249" y="17414"/>
                  </a:lnTo>
                  <a:lnTo>
                    <a:pt x="8689" y="17891"/>
                  </a:lnTo>
                  <a:lnTo>
                    <a:pt x="8249" y="18331"/>
                  </a:lnTo>
                  <a:lnTo>
                    <a:pt x="8249" y="19247"/>
                  </a:lnTo>
                  <a:lnTo>
                    <a:pt x="8689" y="20164"/>
                  </a:lnTo>
                  <a:lnTo>
                    <a:pt x="8689" y="20640"/>
                  </a:lnTo>
                  <a:lnTo>
                    <a:pt x="9166" y="21557"/>
                  </a:lnTo>
                  <a:lnTo>
                    <a:pt x="9606" y="21997"/>
                  </a:lnTo>
                  <a:lnTo>
                    <a:pt x="9606" y="22913"/>
                  </a:lnTo>
                  <a:lnTo>
                    <a:pt x="10082" y="22913"/>
                  </a:lnTo>
                  <a:lnTo>
                    <a:pt x="10522" y="23390"/>
                  </a:lnTo>
                  <a:lnTo>
                    <a:pt x="11915" y="23390"/>
                  </a:lnTo>
                  <a:lnTo>
                    <a:pt x="11915" y="23830"/>
                  </a:lnTo>
                  <a:lnTo>
                    <a:pt x="12355" y="24306"/>
                  </a:lnTo>
                  <a:lnTo>
                    <a:pt x="12355" y="24746"/>
                  </a:lnTo>
                  <a:lnTo>
                    <a:pt x="12355" y="25223"/>
                  </a:lnTo>
                  <a:lnTo>
                    <a:pt x="12355" y="26139"/>
                  </a:lnTo>
                  <a:lnTo>
                    <a:pt x="12355" y="27056"/>
                  </a:lnTo>
                  <a:lnTo>
                    <a:pt x="12832" y="27056"/>
                  </a:lnTo>
                  <a:lnTo>
                    <a:pt x="12832" y="27972"/>
                  </a:lnTo>
                  <a:lnTo>
                    <a:pt x="11439" y="27972"/>
                  </a:lnTo>
                  <a:lnTo>
                    <a:pt x="11439" y="28412"/>
                  </a:lnTo>
                  <a:lnTo>
                    <a:pt x="10522" y="29805"/>
                  </a:lnTo>
                  <a:lnTo>
                    <a:pt x="10522" y="30245"/>
                  </a:lnTo>
                  <a:lnTo>
                    <a:pt x="10082" y="31162"/>
                  </a:lnTo>
                  <a:lnTo>
                    <a:pt x="9606" y="32078"/>
                  </a:lnTo>
                  <a:lnTo>
                    <a:pt x="8689" y="32995"/>
                  </a:lnTo>
                  <a:lnTo>
                    <a:pt x="9166" y="33471"/>
                  </a:lnTo>
                  <a:lnTo>
                    <a:pt x="9166" y="33911"/>
                  </a:lnTo>
                  <a:lnTo>
                    <a:pt x="8249" y="34388"/>
                  </a:lnTo>
                  <a:lnTo>
                    <a:pt x="7773" y="34828"/>
                  </a:lnTo>
                  <a:lnTo>
                    <a:pt x="7333" y="35744"/>
                  </a:lnTo>
                  <a:lnTo>
                    <a:pt x="7333" y="36221"/>
                  </a:lnTo>
                  <a:lnTo>
                    <a:pt x="7333" y="37138"/>
                  </a:lnTo>
                  <a:lnTo>
                    <a:pt x="6416" y="37577"/>
                  </a:lnTo>
                  <a:lnTo>
                    <a:pt x="5940" y="37138"/>
                  </a:lnTo>
                  <a:lnTo>
                    <a:pt x="5023" y="37138"/>
                  </a:lnTo>
                  <a:lnTo>
                    <a:pt x="5500" y="38054"/>
                  </a:lnTo>
                  <a:lnTo>
                    <a:pt x="4583" y="39410"/>
                  </a:lnTo>
                  <a:lnTo>
                    <a:pt x="4583" y="40327"/>
                  </a:lnTo>
                  <a:lnTo>
                    <a:pt x="4583" y="40804"/>
                  </a:lnTo>
                  <a:lnTo>
                    <a:pt x="5023" y="41243"/>
                  </a:lnTo>
                  <a:lnTo>
                    <a:pt x="5023" y="42160"/>
                  </a:lnTo>
                  <a:lnTo>
                    <a:pt x="4583" y="42637"/>
                  </a:lnTo>
                  <a:lnTo>
                    <a:pt x="4583" y="43076"/>
                  </a:lnTo>
                  <a:lnTo>
                    <a:pt x="5500" y="43553"/>
                  </a:lnTo>
                  <a:lnTo>
                    <a:pt x="5940" y="43993"/>
                  </a:lnTo>
                  <a:lnTo>
                    <a:pt x="5940" y="44909"/>
                  </a:lnTo>
                  <a:lnTo>
                    <a:pt x="5940" y="46303"/>
                  </a:lnTo>
                  <a:lnTo>
                    <a:pt x="5940" y="47659"/>
                  </a:lnTo>
                  <a:lnTo>
                    <a:pt x="5023" y="48136"/>
                  </a:lnTo>
                  <a:lnTo>
                    <a:pt x="5023" y="49052"/>
                  </a:lnTo>
                  <a:lnTo>
                    <a:pt x="5023" y="49492"/>
                  </a:lnTo>
                  <a:lnTo>
                    <a:pt x="6416" y="50885"/>
                  </a:lnTo>
                  <a:lnTo>
                    <a:pt x="7773" y="50885"/>
                  </a:lnTo>
                  <a:lnTo>
                    <a:pt x="8249" y="51325"/>
                  </a:lnTo>
                  <a:lnTo>
                    <a:pt x="9606" y="51325"/>
                  </a:lnTo>
                  <a:lnTo>
                    <a:pt x="10082" y="52242"/>
                  </a:lnTo>
                  <a:lnTo>
                    <a:pt x="10522" y="53158"/>
                  </a:lnTo>
                  <a:lnTo>
                    <a:pt x="10999" y="53635"/>
                  </a:lnTo>
                  <a:lnTo>
                    <a:pt x="11439" y="54075"/>
                  </a:lnTo>
                  <a:lnTo>
                    <a:pt x="12832" y="54075"/>
                  </a:lnTo>
                  <a:lnTo>
                    <a:pt x="13272" y="53635"/>
                  </a:lnTo>
                  <a:lnTo>
                    <a:pt x="13748" y="52718"/>
                  </a:lnTo>
                  <a:lnTo>
                    <a:pt x="14188" y="52242"/>
                  </a:lnTo>
                  <a:lnTo>
                    <a:pt x="14665" y="53158"/>
                  </a:lnTo>
                  <a:lnTo>
                    <a:pt x="15105" y="52718"/>
                  </a:lnTo>
                  <a:lnTo>
                    <a:pt x="15581" y="52242"/>
                  </a:lnTo>
                  <a:lnTo>
                    <a:pt x="16498" y="51802"/>
                  </a:lnTo>
                  <a:lnTo>
                    <a:pt x="17854" y="50885"/>
                  </a:lnTo>
                  <a:lnTo>
                    <a:pt x="19247" y="50885"/>
                  </a:lnTo>
                  <a:lnTo>
                    <a:pt x="19247" y="50409"/>
                  </a:lnTo>
                  <a:lnTo>
                    <a:pt x="18771" y="49969"/>
                  </a:lnTo>
                  <a:lnTo>
                    <a:pt x="19687" y="49492"/>
                  </a:lnTo>
                  <a:lnTo>
                    <a:pt x="20164" y="50409"/>
                  </a:lnTo>
                  <a:lnTo>
                    <a:pt x="20604" y="49969"/>
                  </a:lnTo>
                  <a:lnTo>
                    <a:pt x="21520" y="49492"/>
                  </a:lnTo>
                  <a:lnTo>
                    <a:pt x="21997" y="48136"/>
                  </a:lnTo>
                  <a:lnTo>
                    <a:pt x="22437" y="48576"/>
                  </a:lnTo>
                  <a:lnTo>
                    <a:pt x="23830" y="48576"/>
                  </a:lnTo>
                  <a:lnTo>
                    <a:pt x="24270" y="48136"/>
                  </a:lnTo>
                  <a:lnTo>
                    <a:pt x="24746" y="47219"/>
                  </a:lnTo>
                  <a:lnTo>
                    <a:pt x="25186" y="46303"/>
                  </a:lnTo>
                  <a:lnTo>
                    <a:pt x="25663" y="45386"/>
                  </a:lnTo>
                  <a:lnTo>
                    <a:pt x="26103" y="44470"/>
                  </a:lnTo>
                  <a:lnTo>
                    <a:pt x="26579" y="43993"/>
                  </a:lnTo>
                  <a:lnTo>
                    <a:pt x="27019" y="43553"/>
                  </a:lnTo>
                  <a:lnTo>
                    <a:pt x="27496" y="42637"/>
                  </a:lnTo>
                  <a:lnTo>
                    <a:pt x="27496" y="41720"/>
                  </a:lnTo>
                  <a:lnTo>
                    <a:pt x="27936" y="41243"/>
                  </a:lnTo>
                  <a:lnTo>
                    <a:pt x="27936" y="41720"/>
                  </a:lnTo>
                  <a:lnTo>
                    <a:pt x="28412" y="41243"/>
                  </a:lnTo>
                  <a:lnTo>
                    <a:pt x="28852" y="40804"/>
                  </a:lnTo>
                  <a:lnTo>
                    <a:pt x="28412" y="40327"/>
                  </a:lnTo>
                  <a:lnTo>
                    <a:pt x="28852" y="39887"/>
                  </a:lnTo>
                  <a:lnTo>
                    <a:pt x="28412" y="38971"/>
                  </a:lnTo>
                  <a:lnTo>
                    <a:pt x="28852" y="38494"/>
                  </a:lnTo>
                  <a:lnTo>
                    <a:pt x="29329" y="38054"/>
                  </a:lnTo>
                  <a:lnTo>
                    <a:pt x="29329" y="37577"/>
                  </a:lnTo>
                  <a:lnTo>
                    <a:pt x="29769" y="36221"/>
                  </a:lnTo>
                  <a:lnTo>
                    <a:pt x="30685" y="35744"/>
                  </a:lnTo>
                  <a:lnTo>
                    <a:pt x="31162" y="34828"/>
                  </a:lnTo>
                  <a:lnTo>
                    <a:pt x="30685" y="33911"/>
                  </a:lnTo>
                  <a:lnTo>
                    <a:pt x="30245" y="33471"/>
                  </a:lnTo>
                  <a:lnTo>
                    <a:pt x="28852" y="32995"/>
                  </a:lnTo>
                  <a:lnTo>
                    <a:pt x="27019" y="32555"/>
                  </a:lnTo>
                  <a:lnTo>
                    <a:pt x="26579" y="32078"/>
                  </a:lnTo>
                  <a:lnTo>
                    <a:pt x="26103" y="31638"/>
                  </a:lnTo>
                  <a:lnTo>
                    <a:pt x="25663" y="31638"/>
                  </a:lnTo>
                  <a:lnTo>
                    <a:pt x="25186" y="30722"/>
                  </a:lnTo>
                  <a:lnTo>
                    <a:pt x="26103" y="30722"/>
                  </a:lnTo>
                  <a:lnTo>
                    <a:pt x="26579" y="30245"/>
                  </a:lnTo>
                  <a:lnTo>
                    <a:pt x="26579" y="29805"/>
                  </a:lnTo>
                  <a:lnTo>
                    <a:pt x="26579" y="29329"/>
                  </a:lnTo>
                  <a:lnTo>
                    <a:pt x="26103" y="28889"/>
                  </a:lnTo>
                  <a:lnTo>
                    <a:pt x="25663" y="28412"/>
                  </a:lnTo>
                  <a:lnTo>
                    <a:pt x="24746" y="28412"/>
                  </a:lnTo>
                  <a:lnTo>
                    <a:pt x="24746" y="27972"/>
                  </a:lnTo>
                  <a:lnTo>
                    <a:pt x="24746" y="27496"/>
                  </a:lnTo>
                  <a:lnTo>
                    <a:pt x="24270" y="27056"/>
                  </a:lnTo>
                  <a:lnTo>
                    <a:pt x="23830" y="27056"/>
                  </a:lnTo>
                  <a:lnTo>
                    <a:pt x="24746" y="26579"/>
                  </a:lnTo>
                  <a:lnTo>
                    <a:pt x="24270" y="26139"/>
                  </a:lnTo>
                  <a:lnTo>
                    <a:pt x="24270" y="25663"/>
                  </a:lnTo>
                  <a:lnTo>
                    <a:pt x="23830" y="26139"/>
                  </a:lnTo>
                  <a:lnTo>
                    <a:pt x="23353" y="25663"/>
                  </a:lnTo>
                  <a:lnTo>
                    <a:pt x="23353" y="25223"/>
                  </a:lnTo>
                  <a:lnTo>
                    <a:pt x="23353" y="24746"/>
                  </a:lnTo>
                  <a:lnTo>
                    <a:pt x="22913" y="24306"/>
                  </a:lnTo>
                  <a:lnTo>
                    <a:pt x="22913" y="23830"/>
                  </a:lnTo>
                  <a:lnTo>
                    <a:pt x="22437" y="23830"/>
                  </a:lnTo>
                  <a:lnTo>
                    <a:pt x="22437" y="23390"/>
                  </a:lnTo>
                  <a:lnTo>
                    <a:pt x="22437" y="22913"/>
                  </a:lnTo>
                  <a:lnTo>
                    <a:pt x="22913" y="22473"/>
                  </a:lnTo>
                  <a:lnTo>
                    <a:pt x="22437" y="21557"/>
                  </a:lnTo>
                  <a:lnTo>
                    <a:pt x="22913" y="21080"/>
                  </a:lnTo>
                  <a:lnTo>
                    <a:pt x="22913" y="20640"/>
                  </a:lnTo>
                  <a:lnTo>
                    <a:pt x="22913" y="20164"/>
                  </a:lnTo>
                  <a:lnTo>
                    <a:pt x="22437" y="19247"/>
                  </a:lnTo>
                  <a:lnTo>
                    <a:pt x="21520" y="18331"/>
                  </a:lnTo>
                  <a:lnTo>
                    <a:pt x="21080" y="17891"/>
                  </a:lnTo>
                  <a:lnTo>
                    <a:pt x="20164" y="17414"/>
                  </a:lnTo>
                  <a:lnTo>
                    <a:pt x="20164" y="16974"/>
                  </a:lnTo>
                  <a:lnTo>
                    <a:pt x="19687" y="16498"/>
                  </a:lnTo>
                  <a:lnTo>
                    <a:pt x="19247" y="15581"/>
                  </a:lnTo>
                  <a:lnTo>
                    <a:pt x="18771" y="14665"/>
                  </a:lnTo>
                  <a:lnTo>
                    <a:pt x="18771" y="14225"/>
                  </a:lnTo>
                  <a:lnTo>
                    <a:pt x="18771" y="13308"/>
                  </a:lnTo>
                  <a:lnTo>
                    <a:pt x="19247" y="12392"/>
                  </a:lnTo>
                  <a:lnTo>
                    <a:pt x="19247" y="11915"/>
                  </a:lnTo>
                  <a:lnTo>
                    <a:pt x="19247" y="10999"/>
                  </a:lnTo>
                  <a:lnTo>
                    <a:pt x="18331" y="10082"/>
                  </a:lnTo>
                  <a:lnTo>
                    <a:pt x="17414" y="9642"/>
                  </a:lnTo>
                  <a:lnTo>
                    <a:pt x="16938" y="9642"/>
                  </a:lnTo>
                  <a:lnTo>
                    <a:pt x="16938" y="9166"/>
                  </a:lnTo>
                  <a:lnTo>
                    <a:pt x="16498" y="8726"/>
                  </a:lnTo>
                  <a:lnTo>
                    <a:pt x="16021" y="8249"/>
                  </a:lnTo>
                  <a:lnTo>
                    <a:pt x="15581" y="7809"/>
                  </a:lnTo>
                  <a:lnTo>
                    <a:pt x="15581" y="7333"/>
                  </a:lnTo>
                  <a:lnTo>
                    <a:pt x="16021" y="6893"/>
                  </a:lnTo>
                  <a:lnTo>
                    <a:pt x="16021" y="6416"/>
                  </a:lnTo>
                  <a:lnTo>
                    <a:pt x="16498" y="5976"/>
                  </a:lnTo>
                  <a:lnTo>
                    <a:pt x="16021" y="5976"/>
                  </a:lnTo>
                  <a:lnTo>
                    <a:pt x="16021" y="5500"/>
                  </a:lnTo>
                  <a:lnTo>
                    <a:pt x="16021" y="5060"/>
                  </a:lnTo>
                  <a:lnTo>
                    <a:pt x="15581" y="4583"/>
                  </a:lnTo>
                  <a:lnTo>
                    <a:pt x="15581" y="3667"/>
                  </a:lnTo>
                  <a:lnTo>
                    <a:pt x="16021" y="2750"/>
                  </a:lnTo>
                  <a:lnTo>
                    <a:pt x="16021" y="2310"/>
                  </a:lnTo>
                  <a:lnTo>
                    <a:pt x="15581" y="1834"/>
                  </a:lnTo>
                  <a:lnTo>
                    <a:pt x="15105" y="1394"/>
                  </a:lnTo>
                  <a:lnTo>
                    <a:pt x="13272" y="1394"/>
                  </a:lnTo>
                  <a:lnTo>
                    <a:pt x="13748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3941500" y="4224925"/>
              <a:ext cx="641575" cy="412450"/>
            </a:xfrm>
            <a:custGeom>
              <a:avLst/>
              <a:gdLst/>
              <a:ahLst/>
              <a:cxnLst/>
              <a:rect l="l" t="t" r="r" b="b"/>
              <a:pathLst>
                <a:path w="25663" h="16498" extrusionOk="0">
                  <a:moveTo>
                    <a:pt x="17854" y="0"/>
                  </a:moveTo>
                  <a:lnTo>
                    <a:pt x="16021" y="917"/>
                  </a:lnTo>
                  <a:lnTo>
                    <a:pt x="15581" y="917"/>
                  </a:lnTo>
                  <a:lnTo>
                    <a:pt x="15104" y="2310"/>
                  </a:lnTo>
                  <a:lnTo>
                    <a:pt x="13748" y="3226"/>
                  </a:lnTo>
                  <a:lnTo>
                    <a:pt x="12831" y="3666"/>
                  </a:lnTo>
                  <a:lnTo>
                    <a:pt x="12355" y="4143"/>
                  </a:lnTo>
                  <a:lnTo>
                    <a:pt x="11438" y="4583"/>
                  </a:lnTo>
                  <a:lnTo>
                    <a:pt x="10522" y="4143"/>
                  </a:lnTo>
                  <a:lnTo>
                    <a:pt x="7332" y="4143"/>
                  </a:lnTo>
                  <a:lnTo>
                    <a:pt x="6416" y="4583"/>
                  </a:lnTo>
                  <a:lnTo>
                    <a:pt x="5499" y="4143"/>
                  </a:lnTo>
                  <a:lnTo>
                    <a:pt x="2273" y="4143"/>
                  </a:lnTo>
                  <a:lnTo>
                    <a:pt x="2273" y="3666"/>
                  </a:lnTo>
                  <a:lnTo>
                    <a:pt x="2273" y="3226"/>
                  </a:lnTo>
                  <a:lnTo>
                    <a:pt x="2273" y="2750"/>
                  </a:lnTo>
                  <a:lnTo>
                    <a:pt x="1833" y="2310"/>
                  </a:lnTo>
                  <a:lnTo>
                    <a:pt x="917" y="2750"/>
                  </a:lnTo>
                  <a:lnTo>
                    <a:pt x="440" y="3666"/>
                  </a:lnTo>
                  <a:lnTo>
                    <a:pt x="0" y="3666"/>
                  </a:lnTo>
                  <a:lnTo>
                    <a:pt x="440" y="4583"/>
                  </a:lnTo>
                  <a:lnTo>
                    <a:pt x="917" y="5499"/>
                  </a:lnTo>
                  <a:lnTo>
                    <a:pt x="1357" y="5976"/>
                  </a:lnTo>
                  <a:lnTo>
                    <a:pt x="1357" y="6416"/>
                  </a:lnTo>
                  <a:lnTo>
                    <a:pt x="2273" y="6416"/>
                  </a:lnTo>
                  <a:lnTo>
                    <a:pt x="2750" y="6892"/>
                  </a:lnTo>
                  <a:lnTo>
                    <a:pt x="2273" y="7332"/>
                  </a:lnTo>
                  <a:lnTo>
                    <a:pt x="2273" y="7809"/>
                  </a:lnTo>
                  <a:lnTo>
                    <a:pt x="1357" y="8249"/>
                  </a:lnTo>
                  <a:lnTo>
                    <a:pt x="1357" y="8725"/>
                  </a:lnTo>
                  <a:lnTo>
                    <a:pt x="1357" y="9642"/>
                  </a:lnTo>
                  <a:lnTo>
                    <a:pt x="1357" y="10082"/>
                  </a:lnTo>
                  <a:lnTo>
                    <a:pt x="917" y="10082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1357" y="12391"/>
                  </a:lnTo>
                  <a:lnTo>
                    <a:pt x="2273" y="12831"/>
                  </a:lnTo>
                  <a:lnTo>
                    <a:pt x="2750" y="13308"/>
                  </a:lnTo>
                  <a:lnTo>
                    <a:pt x="3190" y="13748"/>
                  </a:lnTo>
                  <a:lnTo>
                    <a:pt x="3666" y="14224"/>
                  </a:lnTo>
                  <a:lnTo>
                    <a:pt x="4106" y="14664"/>
                  </a:lnTo>
                  <a:lnTo>
                    <a:pt x="4583" y="15141"/>
                  </a:lnTo>
                  <a:lnTo>
                    <a:pt x="4583" y="15581"/>
                  </a:lnTo>
                  <a:lnTo>
                    <a:pt x="4106" y="16057"/>
                  </a:lnTo>
                  <a:lnTo>
                    <a:pt x="5023" y="16497"/>
                  </a:lnTo>
                  <a:lnTo>
                    <a:pt x="6856" y="16497"/>
                  </a:lnTo>
                  <a:lnTo>
                    <a:pt x="7772" y="16057"/>
                  </a:lnTo>
                  <a:lnTo>
                    <a:pt x="8249" y="16497"/>
                  </a:lnTo>
                  <a:lnTo>
                    <a:pt x="9165" y="16057"/>
                  </a:lnTo>
                  <a:lnTo>
                    <a:pt x="8689" y="15581"/>
                  </a:lnTo>
                  <a:lnTo>
                    <a:pt x="9165" y="15581"/>
                  </a:lnTo>
                  <a:lnTo>
                    <a:pt x="10082" y="15141"/>
                  </a:lnTo>
                  <a:lnTo>
                    <a:pt x="10998" y="15141"/>
                  </a:lnTo>
                  <a:lnTo>
                    <a:pt x="11438" y="14664"/>
                  </a:lnTo>
                  <a:lnTo>
                    <a:pt x="11915" y="15581"/>
                  </a:lnTo>
                  <a:lnTo>
                    <a:pt x="13271" y="15581"/>
                  </a:lnTo>
                  <a:lnTo>
                    <a:pt x="13748" y="15141"/>
                  </a:lnTo>
                  <a:lnTo>
                    <a:pt x="15104" y="15141"/>
                  </a:lnTo>
                  <a:lnTo>
                    <a:pt x="15581" y="14664"/>
                  </a:lnTo>
                  <a:lnTo>
                    <a:pt x="17414" y="14664"/>
                  </a:lnTo>
                  <a:lnTo>
                    <a:pt x="17414" y="14224"/>
                  </a:lnTo>
                  <a:lnTo>
                    <a:pt x="16937" y="13748"/>
                  </a:lnTo>
                  <a:lnTo>
                    <a:pt x="16937" y="13308"/>
                  </a:lnTo>
                  <a:lnTo>
                    <a:pt x="17854" y="12831"/>
                  </a:lnTo>
                  <a:lnTo>
                    <a:pt x="18330" y="12831"/>
                  </a:lnTo>
                  <a:lnTo>
                    <a:pt x="18330" y="12391"/>
                  </a:lnTo>
                  <a:lnTo>
                    <a:pt x="18770" y="11915"/>
                  </a:lnTo>
                  <a:lnTo>
                    <a:pt x="18770" y="11475"/>
                  </a:lnTo>
                  <a:lnTo>
                    <a:pt x="19687" y="11475"/>
                  </a:lnTo>
                  <a:lnTo>
                    <a:pt x="20163" y="10998"/>
                  </a:lnTo>
                  <a:lnTo>
                    <a:pt x="21996" y="10998"/>
                  </a:lnTo>
                  <a:lnTo>
                    <a:pt x="21996" y="11475"/>
                  </a:lnTo>
                  <a:lnTo>
                    <a:pt x="23353" y="11475"/>
                  </a:lnTo>
                  <a:lnTo>
                    <a:pt x="24746" y="10998"/>
                  </a:lnTo>
                  <a:lnTo>
                    <a:pt x="24746" y="10558"/>
                  </a:lnTo>
                  <a:lnTo>
                    <a:pt x="24269" y="9642"/>
                  </a:lnTo>
                  <a:lnTo>
                    <a:pt x="23829" y="9642"/>
                  </a:lnTo>
                  <a:lnTo>
                    <a:pt x="23353" y="9165"/>
                  </a:lnTo>
                  <a:lnTo>
                    <a:pt x="23353" y="8725"/>
                  </a:lnTo>
                  <a:lnTo>
                    <a:pt x="22436" y="8725"/>
                  </a:lnTo>
                  <a:lnTo>
                    <a:pt x="21996" y="9642"/>
                  </a:lnTo>
                  <a:lnTo>
                    <a:pt x="21996" y="8249"/>
                  </a:lnTo>
                  <a:lnTo>
                    <a:pt x="21996" y="7809"/>
                  </a:lnTo>
                  <a:lnTo>
                    <a:pt x="22436" y="7332"/>
                  </a:lnTo>
                  <a:lnTo>
                    <a:pt x="22913" y="7332"/>
                  </a:lnTo>
                  <a:lnTo>
                    <a:pt x="22913" y="6892"/>
                  </a:lnTo>
                  <a:lnTo>
                    <a:pt x="23353" y="6416"/>
                  </a:lnTo>
                  <a:lnTo>
                    <a:pt x="22913" y="5976"/>
                  </a:lnTo>
                  <a:lnTo>
                    <a:pt x="22436" y="5059"/>
                  </a:lnTo>
                  <a:lnTo>
                    <a:pt x="23353" y="5059"/>
                  </a:lnTo>
                  <a:lnTo>
                    <a:pt x="22913" y="4143"/>
                  </a:lnTo>
                  <a:lnTo>
                    <a:pt x="22913" y="2750"/>
                  </a:lnTo>
                  <a:lnTo>
                    <a:pt x="25186" y="2750"/>
                  </a:lnTo>
                  <a:lnTo>
                    <a:pt x="25662" y="2310"/>
                  </a:lnTo>
                  <a:lnTo>
                    <a:pt x="25186" y="1393"/>
                  </a:lnTo>
                  <a:lnTo>
                    <a:pt x="22913" y="477"/>
                  </a:lnTo>
                  <a:lnTo>
                    <a:pt x="21520" y="477"/>
                  </a:lnTo>
                  <a:lnTo>
                    <a:pt x="20603" y="917"/>
                  </a:lnTo>
                  <a:lnTo>
                    <a:pt x="20163" y="477"/>
                  </a:lnTo>
                  <a:lnTo>
                    <a:pt x="18770" y="477"/>
                  </a:lnTo>
                  <a:lnTo>
                    <a:pt x="17854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406705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3758200" y="3675000"/>
              <a:ext cx="881700" cy="664500"/>
            </a:xfrm>
            <a:custGeom>
              <a:avLst/>
              <a:gdLst/>
              <a:ahLst/>
              <a:cxnLst/>
              <a:rect l="l" t="t" r="r" b="b"/>
              <a:pathLst>
                <a:path w="35268" h="26580" extrusionOk="0">
                  <a:moveTo>
                    <a:pt x="19687" y="1"/>
                  </a:moveTo>
                  <a:lnTo>
                    <a:pt x="18330" y="478"/>
                  </a:lnTo>
                  <a:lnTo>
                    <a:pt x="18330" y="917"/>
                  </a:lnTo>
                  <a:lnTo>
                    <a:pt x="18330" y="1394"/>
                  </a:lnTo>
                  <a:lnTo>
                    <a:pt x="16021" y="1394"/>
                  </a:lnTo>
                  <a:lnTo>
                    <a:pt x="15104" y="2311"/>
                  </a:lnTo>
                  <a:lnTo>
                    <a:pt x="14664" y="2750"/>
                  </a:lnTo>
                  <a:lnTo>
                    <a:pt x="13271" y="2311"/>
                  </a:lnTo>
                  <a:lnTo>
                    <a:pt x="12831" y="2311"/>
                  </a:lnTo>
                  <a:lnTo>
                    <a:pt x="11915" y="2750"/>
                  </a:lnTo>
                  <a:lnTo>
                    <a:pt x="11438" y="3227"/>
                  </a:lnTo>
                  <a:lnTo>
                    <a:pt x="10522" y="3227"/>
                  </a:lnTo>
                  <a:lnTo>
                    <a:pt x="9605" y="2750"/>
                  </a:lnTo>
                  <a:lnTo>
                    <a:pt x="9165" y="2750"/>
                  </a:lnTo>
                  <a:lnTo>
                    <a:pt x="8249" y="2311"/>
                  </a:lnTo>
                  <a:lnTo>
                    <a:pt x="6856" y="2750"/>
                  </a:lnTo>
                  <a:lnTo>
                    <a:pt x="5939" y="2750"/>
                  </a:lnTo>
                  <a:lnTo>
                    <a:pt x="6856" y="4144"/>
                  </a:lnTo>
                  <a:lnTo>
                    <a:pt x="6856" y="4583"/>
                  </a:lnTo>
                  <a:lnTo>
                    <a:pt x="6416" y="5060"/>
                  </a:lnTo>
                  <a:lnTo>
                    <a:pt x="5939" y="5500"/>
                  </a:lnTo>
                  <a:lnTo>
                    <a:pt x="5499" y="5977"/>
                  </a:lnTo>
                  <a:lnTo>
                    <a:pt x="5023" y="5977"/>
                  </a:lnTo>
                  <a:lnTo>
                    <a:pt x="4583" y="6416"/>
                  </a:lnTo>
                  <a:lnTo>
                    <a:pt x="4106" y="6893"/>
                  </a:lnTo>
                  <a:lnTo>
                    <a:pt x="4106" y="8250"/>
                  </a:lnTo>
                  <a:lnTo>
                    <a:pt x="3666" y="8726"/>
                  </a:lnTo>
                  <a:lnTo>
                    <a:pt x="3666" y="10083"/>
                  </a:lnTo>
                  <a:lnTo>
                    <a:pt x="3190" y="10559"/>
                  </a:lnTo>
                  <a:lnTo>
                    <a:pt x="2750" y="10999"/>
                  </a:lnTo>
                  <a:lnTo>
                    <a:pt x="2273" y="10999"/>
                  </a:lnTo>
                  <a:lnTo>
                    <a:pt x="2273" y="11476"/>
                  </a:lnTo>
                  <a:lnTo>
                    <a:pt x="1833" y="12392"/>
                  </a:lnTo>
                  <a:lnTo>
                    <a:pt x="1357" y="12832"/>
                  </a:lnTo>
                  <a:lnTo>
                    <a:pt x="917" y="13309"/>
                  </a:lnTo>
                  <a:lnTo>
                    <a:pt x="440" y="13749"/>
                  </a:lnTo>
                  <a:lnTo>
                    <a:pt x="0" y="14665"/>
                  </a:lnTo>
                  <a:lnTo>
                    <a:pt x="0" y="15582"/>
                  </a:lnTo>
                  <a:lnTo>
                    <a:pt x="917" y="15582"/>
                  </a:lnTo>
                  <a:lnTo>
                    <a:pt x="917" y="16058"/>
                  </a:lnTo>
                  <a:lnTo>
                    <a:pt x="917" y="16975"/>
                  </a:lnTo>
                  <a:lnTo>
                    <a:pt x="917" y="17415"/>
                  </a:lnTo>
                  <a:lnTo>
                    <a:pt x="1357" y="17891"/>
                  </a:lnTo>
                  <a:lnTo>
                    <a:pt x="1357" y="19248"/>
                  </a:lnTo>
                  <a:lnTo>
                    <a:pt x="1833" y="19248"/>
                  </a:lnTo>
                  <a:lnTo>
                    <a:pt x="2273" y="18808"/>
                  </a:lnTo>
                  <a:lnTo>
                    <a:pt x="2750" y="18808"/>
                  </a:lnTo>
                  <a:lnTo>
                    <a:pt x="3190" y="19248"/>
                  </a:lnTo>
                  <a:lnTo>
                    <a:pt x="3666" y="19724"/>
                  </a:lnTo>
                  <a:lnTo>
                    <a:pt x="3666" y="20164"/>
                  </a:lnTo>
                  <a:lnTo>
                    <a:pt x="3190" y="21081"/>
                  </a:lnTo>
                  <a:lnTo>
                    <a:pt x="3190" y="21557"/>
                  </a:lnTo>
                  <a:lnTo>
                    <a:pt x="3190" y="21997"/>
                  </a:lnTo>
                  <a:lnTo>
                    <a:pt x="4583" y="21997"/>
                  </a:lnTo>
                  <a:lnTo>
                    <a:pt x="4583" y="21557"/>
                  </a:lnTo>
                  <a:lnTo>
                    <a:pt x="5023" y="21557"/>
                  </a:lnTo>
                  <a:lnTo>
                    <a:pt x="5499" y="21997"/>
                  </a:lnTo>
                  <a:lnTo>
                    <a:pt x="6856" y="22474"/>
                  </a:lnTo>
                  <a:lnTo>
                    <a:pt x="6856" y="21997"/>
                  </a:lnTo>
                  <a:lnTo>
                    <a:pt x="8249" y="21557"/>
                  </a:lnTo>
                  <a:lnTo>
                    <a:pt x="8689" y="21997"/>
                  </a:lnTo>
                  <a:lnTo>
                    <a:pt x="8249" y="22474"/>
                  </a:lnTo>
                  <a:lnTo>
                    <a:pt x="8249" y="22914"/>
                  </a:lnTo>
                  <a:lnTo>
                    <a:pt x="8689" y="22914"/>
                  </a:lnTo>
                  <a:lnTo>
                    <a:pt x="9165" y="23830"/>
                  </a:lnTo>
                  <a:lnTo>
                    <a:pt x="9165" y="24307"/>
                  </a:lnTo>
                  <a:lnTo>
                    <a:pt x="9605" y="24747"/>
                  </a:lnTo>
                  <a:lnTo>
                    <a:pt x="9605" y="25223"/>
                  </a:lnTo>
                  <a:lnTo>
                    <a:pt x="9605" y="25663"/>
                  </a:lnTo>
                  <a:lnTo>
                    <a:pt x="9605" y="26140"/>
                  </a:lnTo>
                  <a:lnTo>
                    <a:pt x="12831" y="26140"/>
                  </a:lnTo>
                  <a:lnTo>
                    <a:pt x="13748" y="26580"/>
                  </a:lnTo>
                  <a:lnTo>
                    <a:pt x="14664" y="26140"/>
                  </a:lnTo>
                  <a:lnTo>
                    <a:pt x="17854" y="26140"/>
                  </a:lnTo>
                  <a:lnTo>
                    <a:pt x="18770" y="26580"/>
                  </a:lnTo>
                  <a:lnTo>
                    <a:pt x="19687" y="26140"/>
                  </a:lnTo>
                  <a:lnTo>
                    <a:pt x="20163" y="25663"/>
                  </a:lnTo>
                  <a:lnTo>
                    <a:pt x="21080" y="25223"/>
                  </a:lnTo>
                  <a:lnTo>
                    <a:pt x="22436" y="24307"/>
                  </a:lnTo>
                  <a:lnTo>
                    <a:pt x="22913" y="22914"/>
                  </a:lnTo>
                  <a:lnTo>
                    <a:pt x="23353" y="22914"/>
                  </a:lnTo>
                  <a:lnTo>
                    <a:pt x="25186" y="21997"/>
                  </a:lnTo>
                  <a:lnTo>
                    <a:pt x="26102" y="22474"/>
                  </a:lnTo>
                  <a:lnTo>
                    <a:pt x="27495" y="22474"/>
                  </a:lnTo>
                  <a:lnTo>
                    <a:pt x="27935" y="22914"/>
                  </a:lnTo>
                  <a:lnTo>
                    <a:pt x="28852" y="22474"/>
                  </a:lnTo>
                  <a:lnTo>
                    <a:pt x="30245" y="22474"/>
                  </a:lnTo>
                  <a:lnTo>
                    <a:pt x="32518" y="23390"/>
                  </a:lnTo>
                  <a:lnTo>
                    <a:pt x="32518" y="22914"/>
                  </a:lnTo>
                  <a:lnTo>
                    <a:pt x="32518" y="21997"/>
                  </a:lnTo>
                  <a:lnTo>
                    <a:pt x="32078" y="21081"/>
                  </a:lnTo>
                  <a:lnTo>
                    <a:pt x="32078" y="20164"/>
                  </a:lnTo>
                  <a:lnTo>
                    <a:pt x="32078" y="19724"/>
                  </a:lnTo>
                  <a:lnTo>
                    <a:pt x="32518" y="19248"/>
                  </a:lnTo>
                  <a:lnTo>
                    <a:pt x="32994" y="18808"/>
                  </a:lnTo>
                  <a:lnTo>
                    <a:pt x="32078" y="18808"/>
                  </a:lnTo>
                  <a:lnTo>
                    <a:pt x="32078" y="18331"/>
                  </a:lnTo>
                  <a:lnTo>
                    <a:pt x="32518" y="17415"/>
                  </a:lnTo>
                  <a:lnTo>
                    <a:pt x="32518" y="16975"/>
                  </a:lnTo>
                  <a:lnTo>
                    <a:pt x="32994" y="16498"/>
                  </a:lnTo>
                  <a:lnTo>
                    <a:pt x="33434" y="16975"/>
                  </a:lnTo>
                  <a:lnTo>
                    <a:pt x="33434" y="17891"/>
                  </a:lnTo>
                  <a:lnTo>
                    <a:pt x="33911" y="17891"/>
                  </a:lnTo>
                  <a:lnTo>
                    <a:pt x="34351" y="17415"/>
                  </a:lnTo>
                  <a:lnTo>
                    <a:pt x="34351" y="16498"/>
                  </a:lnTo>
                  <a:lnTo>
                    <a:pt x="34827" y="16498"/>
                  </a:lnTo>
                  <a:lnTo>
                    <a:pt x="35267" y="15582"/>
                  </a:lnTo>
                  <a:lnTo>
                    <a:pt x="35267" y="13749"/>
                  </a:lnTo>
                  <a:lnTo>
                    <a:pt x="34827" y="14665"/>
                  </a:lnTo>
                  <a:lnTo>
                    <a:pt x="34351" y="13749"/>
                  </a:lnTo>
                  <a:lnTo>
                    <a:pt x="33911" y="13749"/>
                  </a:lnTo>
                  <a:lnTo>
                    <a:pt x="33911" y="13309"/>
                  </a:lnTo>
                  <a:lnTo>
                    <a:pt x="32518" y="13309"/>
                  </a:lnTo>
                  <a:lnTo>
                    <a:pt x="32078" y="13749"/>
                  </a:lnTo>
                  <a:lnTo>
                    <a:pt x="31601" y="14225"/>
                  </a:lnTo>
                  <a:lnTo>
                    <a:pt x="31161" y="13749"/>
                  </a:lnTo>
                  <a:lnTo>
                    <a:pt x="29768" y="13749"/>
                  </a:lnTo>
                  <a:lnTo>
                    <a:pt x="29328" y="13309"/>
                  </a:lnTo>
                  <a:lnTo>
                    <a:pt x="29328" y="12392"/>
                  </a:lnTo>
                  <a:lnTo>
                    <a:pt x="28852" y="10999"/>
                  </a:lnTo>
                  <a:lnTo>
                    <a:pt x="28852" y="10559"/>
                  </a:lnTo>
                  <a:lnTo>
                    <a:pt x="28412" y="10083"/>
                  </a:lnTo>
                  <a:lnTo>
                    <a:pt x="28412" y="9643"/>
                  </a:lnTo>
                  <a:lnTo>
                    <a:pt x="28412" y="9166"/>
                  </a:lnTo>
                  <a:lnTo>
                    <a:pt x="28852" y="9166"/>
                  </a:lnTo>
                  <a:lnTo>
                    <a:pt x="28852" y="8250"/>
                  </a:lnTo>
                  <a:lnTo>
                    <a:pt x="28852" y="7810"/>
                  </a:lnTo>
                  <a:lnTo>
                    <a:pt x="28412" y="6893"/>
                  </a:lnTo>
                  <a:lnTo>
                    <a:pt x="28412" y="6416"/>
                  </a:lnTo>
                  <a:lnTo>
                    <a:pt x="27019" y="5977"/>
                  </a:lnTo>
                  <a:lnTo>
                    <a:pt x="26579" y="5500"/>
                  </a:lnTo>
                  <a:lnTo>
                    <a:pt x="26102" y="5060"/>
                  </a:lnTo>
                  <a:lnTo>
                    <a:pt x="26102" y="4144"/>
                  </a:lnTo>
                  <a:lnTo>
                    <a:pt x="25186" y="3667"/>
                  </a:lnTo>
                  <a:lnTo>
                    <a:pt x="23829" y="3227"/>
                  </a:lnTo>
                  <a:lnTo>
                    <a:pt x="23829" y="1834"/>
                  </a:lnTo>
                  <a:lnTo>
                    <a:pt x="22436" y="917"/>
                  </a:lnTo>
                  <a:lnTo>
                    <a:pt x="21996" y="478"/>
                  </a:lnTo>
                  <a:lnTo>
                    <a:pt x="21520" y="478"/>
                  </a:lnTo>
                  <a:lnTo>
                    <a:pt x="20603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4387825" y="4499875"/>
              <a:ext cx="286900" cy="252050"/>
            </a:xfrm>
            <a:custGeom>
              <a:avLst/>
              <a:gdLst/>
              <a:ahLst/>
              <a:cxnLst/>
              <a:rect l="l" t="t" r="r" b="b"/>
              <a:pathLst>
                <a:path w="11476" h="10082" extrusionOk="0">
                  <a:moveTo>
                    <a:pt x="2310" y="0"/>
                  </a:moveTo>
                  <a:lnTo>
                    <a:pt x="1834" y="477"/>
                  </a:lnTo>
                  <a:lnTo>
                    <a:pt x="917" y="477"/>
                  </a:lnTo>
                  <a:lnTo>
                    <a:pt x="917" y="917"/>
                  </a:lnTo>
                  <a:lnTo>
                    <a:pt x="477" y="1393"/>
                  </a:lnTo>
                  <a:lnTo>
                    <a:pt x="477" y="1833"/>
                  </a:lnTo>
                  <a:lnTo>
                    <a:pt x="917" y="1833"/>
                  </a:lnTo>
                  <a:lnTo>
                    <a:pt x="1394" y="2310"/>
                  </a:lnTo>
                  <a:lnTo>
                    <a:pt x="1834" y="2310"/>
                  </a:lnTo>
                  <a:lnTo>
                    <a:pt x="1834" y="2750"/>
                  </a:lnTo>
                  <a:lnTo>
                    <a:pt x="1834" y="3226"/>
                  </a:lnTo>
                  <a:lnTo>
                    <a:pt x="1834" y="3666"/>
                  </a:lnTo>
                  <a:lnTo>
                    <a:pt x="1394" y="4143"/>
                  </a:lnTo>
                  <a:lnTo>
                    <a:pt x="1394" y="4583"/>
                  </a:lnTo>
                  <a:lnTo>
                    <a:pt x="917" y="4583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917" y="6416"/>
                  </a:lnTo>
                  <a:lnTo>
                    <a:pt x="477" y="6416"/>
                  </a:lnTo>
                  <a:lnTo>
                    <a:pt x="477" y="6892"/>
                  </a:lnTo>
                  <a:lnTo>
                    <a:pt x="1" y="7332"/>
                  </a:lnTo>
                  <a:lnTo>
                    <a:pt x="477" y="7809"/>
                  </a:lnTo>
                  <a:lnTo>
                    <a:pt x="1834" y="7809"/>
                  </a:lnTo>
                  <a:lnTo>
                    <a:pt x="2310" y="7332"/>
                  </a:lnTo>
                  <a:lnTo>
                    <a:pt x="2310" y="7809"/>
                  </a:lnTo>
                  <a:lnTo>
                    <a:pt x="2310" y="8249"/>
                  </a:lnTo>
                  <a:lnTo>
                    <a:pt x="1834" y="8249"/>
                  </a:lnTo>
                  <a:lnTo>
                    <a:pt x="917" y="9642"/>
                  </a:lnTo>
                  <a:lnTo>
                    <a:pt x="1834" y="10082"/>
                  </a:lnTo>
                  <a:lnTo>
                    <a:pt x="2310" y="9165"/>
                  </a:lnTo>
                  <a:lnTo>
                    <a:pt x="3667" y="8725"/>
                  </a:lnTo>
                  <a:lnTo>
                    <a:pt x="4143" y="8249"/>
                  </a:lnTo>
                  <a:lnTo>
                    <a:pt x="5060" y="7809"/>
                  </a:lnTo>
                  <a:lnTo>
                    <a:pt x="5060" y="7332"/>
                  </a:lnTo>
                  <a:lnTo>
                    <a:pt x="5500" y="6892"/>
                  </a:lnTo>
                  <a:lnTo>
                    <a:pt x="6416" y="5976"/>
                  </a:lnTo>
                  <a:lnTo>
                    <a:pt x="6893" y="5499"/>
                  </a:lnTo>
                  <a:lnTo>
                    <a:pt x="7333" y="5059"/>
                  </a:lnTo>
                  <a:lnTo>
                    <a:pt x="8249" y="4583"/>
                  </a:lnTo>
                  <a:lnTo>
                    <a:pt x="9642" y="4583"/>
                  </a:lnTo>
                  <a:lnTo>
                    <a:pt x="10559" y="4143"/>
                  </a:lnTo>
                  <a:lnTo>
                    <a:pt x="10999" y="4143"/>
                  </a:lnTo>
                  <a:lnTo>
                    <a:pt x="11475" y="3666"/>
                  </a:lnTo>
                  <a:lnTo>
                    <a:pt x="11475" y="2750"/>
                  </a:lnTo>
                  <a:lnTo>
                    <a:pt x="10999" y="2750"/>
                  </a:lnTo>
                  <a:lnTo>
                    <a:pt x="10082" y="2310"/>
                  </a:lnTo>
                  <a:lnTo>
                    <a:pt x="9642" y="2310"/>
                  </a:lnTo>
                  <a:lnTo>
                    <a:pt x="8249" y="1393"/>
                  </a:lnTo>
                  <a:lnTo>
                    <a:pt x="7333" y="1393"/>
                  </a:lnTo>
                  <a:lnTo>
                    <a:pt x="7333" y="917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5500" y="477"/>
                  </a:lnTo>
                  <a:lnTo>
                    <a:pt x="4143" y="477"/>
                  </a:lnTo>
                  <a:lnTo>
                    <a:pt x="4143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4067050" y="46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3769200" y="4545700"/>
              <a:ext cx="664475" cy="745125"/>
            </a:xfrm>
            <a:custGeom>
              <a:avLst/>
              <a:gdLst/>
              <a:ahLst/>
              <a:cxnLst/>
              <a:rect l="l" t="t" r="r" b="b"/>
              <a:pathLst>
                <a:path w="26579" h="29805" extrusionOk="0">
                  <a:moveTo>
                    <a:pt x="24746" y="0"/>
                  </a:moveTo>
                  <a:lnTo>
                    <a:pt x="23829" y="477"/>
                  </a:lnTo>
                  <a:lnTo>
                    <a:pt x="23829" y="917"/>
                  </a:lnTo>
                  <a:lnTo>
                    <a:pt x="24306" y="1393"/>
                  </a:lnTo>
                  <a:lnTo>
                    <a:pt x="24306" y="1833"/>
                  </a:lnTo>
                  <a:lnTo>
                    <a:pt x="22473" y="1833"/>
                  </a:lnTo>
                  <a:lnTo>
                    <a:pt x="21996" y="2310"/>
                  </a:lnTo>
                  <a:lnTo>
                    <a:pt x="20640" y="2310"/>
                  </a:lnTo>
                  <a:lnTo>
                    <a:pt x="20163" y="2750"/>
                  </a:lnTo>
                  <a:lnTo>
                    <a:pt x="18807" y="2750"/>
                  </a:lnTo>
                  <a:lnTo>
                    <a:pt x="18330" y="1833"/>
                  </a:lnTo>
                  <a:lnTo>
                    <a:pt x="17890" y="2310"/>
                  </a:lnTo>
                  <a:lnTo>
                    <a:pt x="16974" y="2310"/>
                  </a:lnTo>
                  <a:lnTo>
                    <a:pt x="16057" y="2750"/>
                  </a:lnTo>
                  <a:lnTo>
                    <a:pt x="15581" y="2750"/>
                  </a:lnTo>
                  <a:lnTo>
                    <a:pt x="16057" y="3226"/>
                  </a:lnTo>
                  <a:lnTo>
                    <a:pt x="15141" y="3666"/>
                  </a:lnTo>
                  <a:lnTo>
                    <a:pt x="14664" y="3226"/>
                  </a:lnTo>
                  <a:lnTo>
                    <a:pt x="13748" y="3666"/>
                  </a:lnTo>
                  <a:lnTo>
                    <a:pt x="11915" y="3666"/>
                  </a:lnTo>
                  <a:lnTo>
                    <a:pt x="10998" y="4143"/>
                  </a:lnTo>
                  <a:lnTo>
                    <a:pt x="10558" y="4583"/>
                  </a:lnTo>
                  <a:lnTo>
                    <a:pt x="10082" y="5499"/>
                  </a:lnTo>
                  <a:lnTo>
                    <a:pt x="8725" y="5499"/>
                  </a:lnTo>
                  <a:lnTo>
                    <a:pt x="8249" y="5059"/>
                  </a:lnTo>
                  <a:lnTo>
                    <a:pt x="7809" y="5499"/>
                  </a:lnTo>
                  <a:lnTo>
                    <a:pt x="7809" y="5976"/>
                  </a:lnTo>
                  <a:lnTo>
                    <a:pt x="6416" y="5976"/>
                  </a:lnTo>
                  <a:lnTo>
                    <a:pt x="5499" y="6416"/>
                  </a:lnTo>
                  <a:lnTo>
                    <a:pt x="5059" y="6416"/>
                  </a:lnTo>
                  <a:lnTo>
                    <a:pt x="4143" y="6892"/>
                  </a:lnTo>
                  <a:lnTo>
                    <a:pt x="4143" y="6416"/>
                  </a:lnTo>
                  <a:lnTo>
                    <a:pt x="3666" y="6416"/>
                  </a:lnTo>
                  <a:lnTo>
                    <a:pt x="3666" y="6892"/>
                  </a:lnTo>
                  <a:lnTo>
                    <a:pt x="3226" y="6892"/>
                  </a:lnTo>
                  <a:lnTo>
                    <a:pt x="2750" y="7332"/>
                  </a:lnTo>
                  <a:lnTo>
                    <a:pt x="3226" y="7809"/>
                  </a:lnTo>
                  <a:lnTo>
                    <a:pt x="3666" y="8249"/>
                  </a:lnTo>
                  <a:lnTo>
                    <a:pt x="3666" y="8725"/>
                  </a:lnTo>
                  <a:lnTo>
                    <a:pt x="3666" y="9165"/>
                  </a:lnTo>
                  <a:lnTo>
                    <a:pt x="3226" y="9642"/>
                  </a:lnTo>
                  <a:lnTo>
                    <a:pt x="2750" y="10558"/>
                  </a:lnTo>
                  <a:lnTo>
                    <a:pt x="2310" y="10998"/>
                  </a:lnTo>
                  <a:lnTo>
                    <a:pt x="1833" y="10998"/>
                  </a:lnTo>
                  <a:lnTo>
                    <a:pt x="2750" y="11475"/>
                  </a:lnTo>
                  <a:lnTo>
                    <a:pt x="1833" y="12391"/>
                  </a:lnTo>
                  <a:lnTo>
                    <a:pt x="917" y="12391"/>
                  </a:lnTo>
                  <a:lnTo>
                    <a:pt x="477" y="12831"/>
                  </a:lnTo>
                  <a:lnTo>
                    <a:pt x="917" y="13308"/>
                  </a:lnTo>
                  <a:lnTo>
                    <a:pt x="917" y="13748"/>
                  </a:lnTo>
                  <a:lnTo>
                    <a:pt x="0" y="13748"/>
                  </a:lnTo>
                  <a:lnTo>
                    <a:pt x="917" y="14664"/>
                  </a:lnTo>
                  <a:lnTo>
                    <a:pt x="1393" y="15141"/>
                  </a:lnTo>
                  <a:lnTo>
                    <a:pt x="2310" y="15141"/>
                  </a:lnTo>
                  <a:lnTo>
                    <a:pt x="2310" y="15581"/>
                  </a:lnTo>
                  <a:lnTo>
                    <a:pt x="2310" y="16497"/>
                  </a:lnTo>
                  <a:lnTo>
                    <a:pt x="2750" y="16974"/>
                  </a:lnTo>
                  <a:lnTo>
                    <a:pt x="3226" y="16497"/>
                  </a:lnTo>
                  <a:lnTo>
                    <a:pt x="5059" y="16497"/>
                  </a:lnTo>
                  <a:lnTo>
                    <a:pt x="5059" y="16974"/>
                  </a:lnTo>
                  <a:lnTo>
                    <a:pt x="5059" y="17414"/>
                  </a:lnTo>
                  <a:lnTo>
                    <a:pt x="3226" y="17414"/>
                  </a:lnTo>
                  <a:lnTo>
                    <a:pt x="2750" y="17890"/>
                  </a:lnTo>
                  <a:lnTo>
                    <a:pt x="3226" y="18330"/>
                  </a:lnTo>
                  <a:lnTo>
                    <a:pt x="3666" y="18807"/>
                  </a:lnTo>
                  <a:lnTo>
                    <a:pt x="3666" y="19723"/>
                  </a:lnTo>
                  <a:lnTo>
                    <a:pt x="4143" y="19247"/>
                  </a:lnTo>
                  <a:lnTo>
                    <a:pt x="5059" y="19723"/>
                  </a:lnTo>
                  <a:lnTo>
                    <a:pt x="5499" y="19247"/>
                  </a:lnTo>
                  <a:lnTo>
                    <a:pt x="6416" y="19247"/>
                  </a:lnTo>
                  <a:lnTo>
                    <a:pt x="6416" y="19723"/>
                  </a:lnTo>
                  <a:lnTo>
                    <a:pt x="7332" y="19247"/>
                  </a:lnTo>
                  <a:lnTo>
                    <a:pt x="9642" y="19247"/>
                  </a:lnTo>
                  <a:lnTo>
                    <a:pt x="10082" y="19723"/>
                  </a:lnTo>
                  <a:lnTo>
                    <a:pt x="10558" y="19723"/>
                  </a:lnTo>
                  <a:lnTo>
                    <a:pt x="10558" y="19247"/>
                  </a:lnTo>
                  <a:lnTo>
                    <a:pt x="11475" y="19247"/>
                  </a:lnTo>
                  <a:lnTo>
                    <a:pt x="11915" y="19723"/>
                  </a:lnTo>
                  <a:lnTo>
                    <a:pt x="12391" y="20163"/>
                  </a:lnTo>
                  <a:lnTo>
                    <a:pt x="13308" y="20640"/>
                  </a:lnTo>
                  <a:lnTo>
                    <a:pt x="12831" y="21080"/>
                  </a:lnTo>
                  <a:lnTo>
                    <a:pt x="12391" y="21080"/>
                  </a:lnTo>
                  <a:lnTo>
                    <a:pt x="11915" y="21996"/>
                  </a:lnTo>
                  <a:lnTo>
                    <a:pt x="11475" y="21556"/>
                  </a:lnTo>
                  <a:lnTo>
                    <a:pt x="11475" y="20640"/>
                  </a:lnTo>
                  <a:lnTo>
                    <a:pt x="10998" y="20640"/>
                  </a:lnTo>
                  <a:lnTo>
                    <a:pt x="10082" y="21080"/>
                  </a:lnTo>
                  <a:lnTo>
                    <a:pt x="10082" y="20640"/>
                  </a:lnTo>
                  <a:lnTo>
                    <a:pt x="8249" y="20640"/>
                  </a:lnTo>
                  <a:lnTo>
                    <a:pt x="7809" y="21080"/>
                  </a:lnTo>
                  <a:lnTo>
                    <a:pt x="5499" y="21080"/>
                  </a:lnTo>
                  <a:lnTo>
                    <a:pt x="5059" y="21996"/>
                  </a:lnTo>
                  <a:lnTo>
                    <a:pt x="5059" y="22473"/>
                  </a:lnTo>
                  <a:lnTo>
                    <a:pt x="5976" y="23389"/>
                  </a:lnTo>
                  <a:lnTo>
                    <a:pt x="6416" y="23389"/>
                  </a:lnTo>
                  <a:lnTo>
                    <a:pt x="6892" y="23829"/>
                  </a:lnTo>
                  <a:lnTo>
                    <a:pt x="7332" y="24306"/>
                  </a:lnTo>
                  <a:lnTo>
                    <a:pt x="7332" y="24746"/>
                  </a:lnTo>
                  <a:lnTo>
                    <a:pt x="7332" y="25662"/>
                  </a:lnTo>
                  <a:lnTo>
                    <a:pt x="6892" y="26139"/>
                  </a:lnTo>
                  <a:lnTo>
                    <a:pt x="7332" y="26579"/>
                  </a:lnTo>
                  <a:lnTo>
                    <a:pt x="7332" y="27055"/>
                  </a:lnTo>
                  <a:lnTo>
                    <a:pt x="7332" y="27495"/>
                  </a:lnTo>
                  <a:lnTo>
                    <a:pt x="8249" y="28412"/>
                  </a:lnTo>
                  <a:lnTo>
                    <a:pt x="9165" y="28412"/>
                  </a:lnTo>
                  <a:lnTo>
                    <a:pt x="9642" y="27972"/>
                  </a:lnTo>
                  <a:lnTo>
                    <a:pt x="9165" y="27495"/>
                  </a:lnTo>
                  <a:lnTo>
                    <a:pt x="9165" y="27055"/>
                  </a:lnTo>
                  <a:lnTo>
                    <a:pt x="9642" y="26579"/>
                  </a:lnTo>
                  <a:lnTo>
                    <a:pt x="10082" y="27055"/>
                  </a:lnTo>
                  <a:lnTo>
                    <a:pt x="10082" y="27495"/>
                  </a:lnTo>
                  <a:lnTo>
                    <a:pt x="10082" y="27972"/>
                  </a:lnTo>
                  <a:lnTo>
                    <a:pt x="10082" y="28412"/>
                  </a:lnTo>
                  <a:lnTo>
                    <a:pt x="10558" y="28888"/>
                  </a:lnTo>
                  <a:lnTo>
                    <a:pt x="10998" y="28888"/>
                  </a:lnTo>
                  <a:lnTo>
                    <a:pt x="11475" y="29805"/>
                  </a:lnTo>
                  <a:lnTo>
                    <a:pt x="12391" y="29805"/>
                  </a:lnTo>
                  <a:lnTo>
                    <a:pt x="11915" y="28888"/>
                  </a:lnTo>
                  <a:lnTo>
                    <a:pt x="11915" y="28412"/>
                  </a:lnTo>
                  <a:lnTo>
                    <a:pt x="11915" y="27972"/>
                  </a:lnTo>
                  <a:lnTo>
                    <a:pt x="12391" y="27055"/>
                  </a:lnTo>
                  <a:lnTo>
                    <a:pt x="12391" y="28412"/>
                  </a:lnTo>
                  <a:lnTo>
                    <a:pt x="12831" y="27972"/>
                  </a:lnTo>
                  <a:lnTo>
                    <a:pt x="13308" y="29328"/>
                  </a:lnTo>
                  <a:lnTo>
                    <a:pt x="13748" y="28888"/>
                  </a:lnTo>
                  <a:lnTo>
                    <a:pt x="15581" y="28888"/>
                  </a:lnTo>
                  <a:lnTo>
                    <a:pt x="15581" y="28412"/>
                  </a:lnTo>
                  <a:lnTo>
                    <a:pt x="14664" y="27972"/>
                  </a:lnTo>
                  <a:lnTo>
                    <a:pt x="14664" y="27495"/>
                  </a:lnTo>
                  <a:lnTo>
                    <a:pt x="13748" y="27055"/>
                  </a:lnTo>
                  <a:lnTo>
                    <a:pt x="13748" y="26139"/>
                  </a:lnTo>
                  <a:lnTo>
                    <a:pt x="13308" y="26139"/>
                  </a:lnTo>
                  <a:lnTo>
                    <a:pt x="12831" y="25222"/>
                  </a:lnTo>
                  <a:lnTo>
                    <a:pt x="12391" y="24746"/>
                  </a:lnTo>
                  <a:lnTo>
                    <a:pt x="12391" y="23829"/>
                  </a:lnTo>
                  <a:lnTo>
                    <a:pt x="12831" y="23829"/>
                  </a:lnTo>
                  <a:lnTo>
                    <a:pt x="13308" y="24306"/>
                  </a:lnTo>
                  <a:lnTo>
                    <a:pt x="13308" y="24746"/>
                  </a:lnTo>
                  <a:lnTo>
                    <a:pt x="13748" y="25222"/>
                  </a:lnTo>
                  <a:lnTo>
                    <a:pt x="14224" y="25222"/>
                  </a:lnTo>
                  <a:lnTo>
                    <a:pt x="15141" y="24746"/>
                  </a:lnTo>
                  <a:lnTo>
                    <a:pt x="16057" y="23829"/>
                  </a:lnTo>
                  <a:lnTo>
                    <a:pt x="16057" y="22913"/>
                  </a:lnTo>
                  <a:lnTo>
                    <a:pt x="15141" y="23389"/>
                  </a:lnTo>
                  <a:lnTo>
                    <a:pt x="14664" y="23829"/>
                  </a:lnTo>
                  <a:lnTo>
                    <a:pt x="14224" y="22913"/>
                  </a:lnTo>
                  <a:lnTo>
                    <a:pt x="14224" y="22473"/>
                  </a:lnTo>
                  <a:lnTo>
                    <a:pt x="14664" y="21996"/>
                  </a:lnTo>
                  <a:lnTo>
                    <a:pt x="15581" y="21080"/>
                  </a:lnTo>
                  <a:lnTo>
                    <a:pt x="16057" y="21080"/>
                  </a:lnTo>
                  <a:lnTo>
                    <a:pt x="16497" y="21996"/>
                  </a:lnTo>
                  <a:lnTo>
                    <a:pt x="17414" y="22473"/>
                  </a:lnTo>
                  <a:lnTo>
                    <a:pt x="17414" y="21996"/>
                  </a:lnTo>
                  <a:lnTo>
                    <a:pt x="17414" y="21556"/>
                  </a:lnTo>
                  <a:lnTo>
                    <a:pt x="17414" y="20640"/>
                  </a:lnTo>
                  <a:lnTo>
                    <a:pt x="17414" y="19247"/>
                  </a:lnTo>
                  <a:lnTo>
                    <a:pt x="16057" y="19247"/>
                  </a:lnTo>
                  <a:lnTo>
                    <a:pt x="15141" y="18330"/>
                  </a:lnTo>
                  <a:lnTo>
                    <a:pt x="14664" y="18330"/>
                  </a:lnTo>
                  <a:lnTo>
                    <a:pt x="13748" y="17890"/>
                  </a:lnTo>
                  <a:lnTo>
                    <a:pt x="12831" y="17414"/>
                  </a:lnTo>
                  <a:lnTo>
                    <a:pt x="11915" y="17414"/>
                  </a:lnTo>
                  <a:lnTo>
                    <a:pt x="11475" y="16974"/>
                  </a:lnTo>
                  <a:lnTo>
                    <a:pt x="11475" y="16497"/>
                  </a:lnTo>
                  <a:lnTo>
                    <a:pt x="11915" y="16057"/>
                  </a:lnTo>
                  <a:lnTo>
                    <a:pt x="11915" y="15581"/>
                  </a:lnTo>
                  <a:lnTo>
                    <a:pt x="11475" y="15581"/>
                  </a:lnTo>
                  <a:lnTo>
                    <a:pt x="10998" y="14664"/>
                  </a:lnTo>
                  <a:lnTo>
                    <a:pt x="11475" y="13748"/>
                  </a:lnTo>
                  <a:lnTo>
                    <a:pt x="12831" y="13748"/>
                  </a:lnTo>
                  <a:lnTo>
                    <a:pt x="13748" y="14224"/>
                  </a:lnTo>
                  <a:lnTo>
                    <a:pt x="13748" y="14664"/>
                  </a:lnTo>
                  <a:lnTo>
                    <a:pt x="13748" y="15141"/>
                  </a:lnTo>
                  <a:lnTo>
                    <a:pt x="14224" y="15141"/>
                  </a:lnTo>
                  <a:lnTo>
                    <a:pt x="14664" y="14224"/>
                  </a:lnTo>
                  <a:lnTo>
                    <a:pt x="14224" y="14224"/>
                  </a:lnTo>
                  <a:lnTo>
                    <a:pt x="12391" y="12831"/>
                  </a:lnTo>
                  <a:lnTo>
                    <a:pt x="11915" y="11915"/>
                  </a:lnTo>
                  <a:lnTo>
                    <a:pt x="10998" y="11475"/>
                  </a:lnTo>
                  <a:lnTo>
                    <a:pt x="10558" y="10998"/>
                  </a:lnTo>
                  <a:lnTo>
                    <a:pt x="10082" y="10082"/>
                  </a:lnTo>
                  <a:lnTo>
                    <a:pt x="10082" y="9642"/>
                  </a:lnTo>
                  <a:lnTo>
                    <a:pt x="10082" y="9165"/>
                  </a:lnTo>
                  <a:lnTo>
                    <a:pt x="9642" y="8725"/>
                  </a:lnTo>
                  <a:lnTo>
                    <a:pt x="10082" y="8249"/>
                  </a:lnTo>
                  <a:lnTo>
                    <a:pt x="10998" y="7809"/>
                  </a:lnTo>
                  <a:lnTo>
                    <a:pt x="11475" y="7332"/>
                  </a:lnTo>
                  <a:lnTo>
                    <a:pt x="11475" y="8725"/>
                  </a:lnTo>
                  <a:lnTo>
                    <a:pt x="12391" y="9165"/>
                  </a:lnTo>
                  <a:lnTo>
                    <a:pt x="12831" y="10082"/>
                  </a:lnTo>
                  <a:lnTo>
                    <a:pt x="13308" y="10998"/>
                  </a:lnTo>
                  <a:lnTo>
                    <a:pt x="14224" y="11475"/>
                  </a:lnTo>
                  <a:lnTo>
                    <a:pt x="15141" y="11915"/>
                  </a:lnTo>
                  <a:lnTo>
                    <a:pt x="15141" y="11475"/>
                  </a:lnTo>
                  <a:lnTo>
                    <a:pt x="14224" y="10998"/>
                  </a:lnTo>
                  <a:lnTo>
                    <a:pt x="13748" y="10558"/>
                  </a:lnTo>
                  <a:lnTo>
                    <a:pt x="13748" y="10082"/>
                  </a:lnTo>
                  <a:lnTo>
                    <a:pt x="13748" y="9165"/>
                  </a:lnTo>
                  <a:lnTo>
                    <a:pt x="14224" y="10082"/>
                  </a:lnTo>
                  <a:lnTo>
                    <a:pt x="14664" y="10082"/>
                  </a:lnTo>
                  <a:lnTo>
                    <a:pt x="15141" y="10558"/>
                  </a:lnTo>
                  <a:lnTo>
                    <a:pt x="16974" y="10998"/>
                  </a:lnTo>
                  <a:lnTo>
                    <a:pt x="16974" y="10558"/>
                  </a:lnTo>
                  <a:lnTo>
                    <a:pt x="16057" y="10558"/>
                  </a:lnTo>
                  <a:lnTo>
                    <a:pt x="15581" y="9642"/>
                  </a:lnTo>
                  <a:lnTo>
                    <a:pt x="15141" y="9165"/>
                  </a:lnTo>
                  <a:lnTo>
                    <a:pt x="16057" y="9165"/>
                  </a:lnTo>
                  <a:lnTo>
                    <a:pt x="16057" y="10082"/>
                  </a:lnTo>
                  <a:lnTo>
                    <a:pt x="17414" y="10082"/>
                  </a:lnTo>
                  <a:lnTo>
                    <a:pt x="18330" y="9642"/>
                  </a:lnTo>
                  <a:lnTo>
                    <a:pt x="18807" y="9165"/>
                  </a:lnTo>
                  <a:lnTo>
                    <a:pt x="18330" y="9165"/>
                  </a:lnTo>
                  <a:lnTo>
                    <a:pt x="16974" y="8725"/>
                  </a:lnTo>
                  <a:lnTo>
                    <a:pt x="16057" y="8249"/>
                  </a:lnTo>
                  <a:lnTo>
                    <a:pt x="15581" y="7809"/>
                  </a:lnTo>
                  <a:lnTo>
                    <a:pt x="15141" y="7332"/>
                  </a:lnTo>
                  <a:lnTo>
                    <a:pt x="15141" y="6892"/>
                  </a:lnTo>
                  <a:lnTo>
                    <a:pt x="16974" y="6892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890" y="5059"/>
                  </a:lnTo>
                  <a:lnTo>
                    <a:pt x="18330" y="5499"/>
                  </a:lnTo>
                  <a:lnTo>
                    <a:pt x="18807" y="5976"/>
                  </a:lnTo>
                  <a:lnTo>
                    <a:pt x="19723" y="5976"/>
                  </a:lnTo>
                  <a:lnTo>
                    <a:pt x="20163" y="5499"/>
                  </a:lnTo>
                  <a:lnTo>
                    <a:pt x="19723" y="5059"/>
                  </a:lnTo>
                  <a:lnTo>
                    <a:pt x="21080" y="5059"/>
                  </a:lnTo>
                  <a:lnTo>
                    <a:pt x="22473" y="5499"/>
                  </a:lnTo>
                  <a:lnTo>
                    <a:pt x="23829" y="5059"/>
                  </a:lnTo>
                  <a:lnTo>
                    <a:pt x="24306" y="5499"/>
                  </a:lnTo>
                  <a:lnTo>
                    <a:pt x="24746" y="5499"/>
                  </a:lnTo>
                  <a:lnTo>
                    <a:pt x="25222" y="5059"/>
                  </a:lnTo>
                  <a:lnTo>
                    <a:pt x="25222" y="4583"/>
                  </a:lnTo>
                  <a:lnTo>
                    <a:pt x="25662" y="4583"/>
                  </a:lnTo>
                  <a:lnTo>
                    <a:pt x="25662" y="4143"/>
                  </a:lnTo>
                  <a:lnTo>
                    <a:pt x="25662" y="3226"/>
                  </a:lnTo>
                  <a:lnTo>
                    <a:pt x="25662" y="2750"/>
                  </a:lnTo>
                  <a:lnTo>
                    <a:pt x="26139" y="2750"/>
                  </a:lnTo>
                  <a:lnTo>
                    <a:pt x="26139" y="2310"/>
                  </a:lnTo>
                  <a:lnTo>
                    <a:pt x="26579" y="1833"/>
                  </a:lnTo>
                  <a:lnTo>
                    <a:pt x="26579" y="1393"/>
                  </a:lnTo>
                  <a:lnTo>
                    <a:pt x="26579" y="917"/>
                  </a:lnTo>
                  <a:lnTo>
                    <a:pt x="26579" y="477"/>
                  </a:lnTo>
                  <a:lnTo>
                    <a:pt x="26139" y="477"/>
                  </a:lnTo>
                  <a:lnTo>
                    <a:pt x="25662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3689450" y="4522775"/>
              <a:ext cx="171425" cy="366625"/>
            </a:xfrm>
            <a:custGeom>
              <a:avLst/>
              <a:gdLst/>
              <a:ahLst/>
              <a:cxnLst/>
              <a:rect l="l" t="t" r="r" b="b"/>
              <a:pathLst>
                <a:path w="6857" h="14665" extrusionOk="0">
                  <a:moveTo>
                    <a:pt x="1834" y="1"/>
                  </a:moveTo>
                  <a:lnTo>
                    <a:pt x="917" y="477"/>
                  </a:lnTo>
                  <a:lnTo>
                    <a:pt x="441" y="91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2310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917" y="4143"/>
                  </a:lnTo>
                  <a:lnTo>
                    <a:pt x="917" y="4583"/>
                  </a:lnTo>
                  <a:lnTo>
                    <a:pt x="917" y="5060"/>
                  </a:lnTo>
                  <a:lnTo>
                    <a:pt x="441" y="5060"/>
                  </a:lnTo>
                  <a:lnTo>
                    <a:pt x="441" y="5500"/>
                  </a:lnTo>
                  <a:lnTo>
                    <a:pt x="441" y="5976"/>
                  </a:lnTo>
                  <a:lnTo>
                    <a:pt x="441" y="6416"/>
                  </a:lnTo>
                  <a:lnTo>
                    <a:pt x="441" y="6893"/>
                  </a:lnTo>
                  <a:lnTo>
                    <a:pt x="441" y="7333"/>
                  </a:lnTo>
                  <a:lnTo>
                    <a:pt x="441" y="8726"/>
                  </a:lnTo>
                  <a:lnTo>
                    <a:pt x="1" y="9166"/>
                  </a:lnTo>
                  <a:lnTo>
                    <a:pt x="1" y="9642"/>
                  </a:lnTo>
                  <a:lnTo>
                    <a:pt x="1" y="10082"/>
                  </a:lnTo>
                  <a:lnTo>
                    <a:pt x="441" y="10559"/>
                  </a:lnTo>
                  <a:lnTo>
                    <a:pt x="1" y="10999"/>
                  </a:lnTo>
                  <a:lnTo>
                    <a:pt x="441" y="11475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441" y="11915"/>
                  </a:lnTo>
                  <a:lnTo>
                    <a:pt x="441" y="12832"/>
                  </a:lnTo>
                  <a:lnTo>
                    <a:pt x="1357" y="12832"/>
                  </a:lnTo>
                  <a:lnTo>
                    <a:pt x="1834" y="13308"/>
                  </a:lnTo>
                  <a:lnTo>
                    <a:pt x="2750" y="13308"/>
                  </a:lnTo>
                  <a:lnTo>
                    <a:pt x="2750" y="13748"/>
                  </a:lnTo>
                  <a:lnTo>
                    <a:pt x="3667" y="14665"/>
                  </a:lnTo>
                  <a:lnTo>
                    <a:pt x="4107" y="14665"/>
                  </a:lnTo>
                  <a:lnTo>
                    <a:pt x="4107" y="14225"/>
                  </a:lnTo>
                  <a:lnTo>
                    <a:pt x="3667" y="13748"/>
                  </a:lnTo>
                  <a:lnTo>
                    <a:pt x="4107" y="13308"/>
                  </a:lnTo>
                  <a:lnTo>
                    <a:pt x="5023" y="13308"/>
                  </a:lnTo>
                  <a:lnTo>
                    <a:pt x="5940" y="12392"/>
                  </a:lnTo>
                  <a:lnTo>
                    <a:pt x="5023" y="11915"/>
                  </a:lnTo>
                  <a:lnTo>
                    <a:pt x="5500" y="11915"/>
                  </a:lnTo>
                  <a:lnTo>
                    <a:pt x="5940" y="11475"/>
                  </a:lnTo>
                  <a:lnTo>
                    <a:pt x="641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6856" y="9166"/>
                  </a:lnTo>
                  <a:lnTo>
                    <a:pt x="6416" y="8726"/>
                  </a:lnTo>
                  <a:lnTo>
                    <a:pt x="5940" y="8249"/>
                  </a:lnTo>
                  <a:lnTo>
                    <a:pt x="5500" y="7809"/>
                  </a:lnTo>
                  <a:lnTo>
                    <a:pt x="5500" y="6893"/>
                  </a:lnTo>
                  <a:lnTo>
                    <a:pt x="5023" y="6893"/>
                  </a:lnTo>
                  <a:lnTo>
                    <a:pt x="4583" y="5976"/>
                  </a:lnTo>
                  <a:lnTo>
                    <a:pt x="4583" y="5500"/>
                  </a:lnTo>
                  <a:lnTo>
                    <a:pt x="4107" y="5060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4583" y="2750"/>
                  </a:lnTo>
                  <a:lnTo>
                    <a:pt x="4583" y="2310"/>
                  </a:lnTo>
                  <a:lnTo>
                    <a:pt x="4107" y="1394"/>
                  </a:lnTo>
                  <a:lnTo>
                    <a:pt x="4107" y="917"/>
                  </a:lnTo>
                  <a:lnTo>
                    <a:pt x="2750" y="917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3070825" y="3984800"/>
              <a:ext cx="996250" cy="744225"/>
            </a:xfrm>
            <a:custGeom>
              <a:avLst/>
              <a:gdLst/>
              <a:ahLst/>
              <a:cxnLst/>
              <a:rect l="l" t="t" r="r" b="b"/>
              <a:pathLst>
                <a:path w="39850" h="29769" extrusionOk="0">
                  <a:moveTo>
                    <a:pt x="10522" y="0"/>
                  </a:moveTo>
                  <a:lnTo>
                    <a:pt x="9605" y="440"/>
                  </a:lnTo>
                  <a:lnTo>
                    <a:pt x="8689" y="440"/>
                  </a:lnTo>
                  <a:lnTo>
                    <a:pt x="8249" y="917"/>
                  </a:lnTo>
                  <a:lnTo>
                    <a:pt x="5939" y="917"/>
                  </a:lnTo>
                  <a:lnTo>
                    <a:pt x="5499" y="1833"/>
                  </a:lnTo>
                  <a:lnTo>
                    <a:pt x="4106" y="1833"/>
                  </a:lnTo>
                  <a:lnTo>
                    <a:pt x="4106" y="2273"/>
                  </a:lnTo>
                  <a:lnTo>
                    <a:pt x="3666" y="1833"/>
                  </a:lnTo>
                  <a:lnTo>
                    <a:pt x="3190" y="2273"/>
                  </a:lnTo>
                  <a:lnTo>
                    <a:pt x="2273" y="2273"/>
                  </a:lnTo>
                  <a:lnTo>
                    <a:pt x="1833" y="1357"/>
                  </a:lnTo>
                  <a:lnTo>
                    <a:pt x="1356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440" y="3666"/>
                  </a:lnTo>
                  <a:lnTo>
                    <a:pt x="0" y="4106"/>
                  </a:lnTo>
                  <a:lnTo>
                    <a:pt x="917" y="4583"/>
                  </a:lnTo>
                  <a:lnTo>
                    <a:pt x="917" y="5499"/>
                  </a:lnTo>
                  <a:lnTo>
                    <a:pt x="1356" y="5499"/>
                  </a:lnTo>
                  <a:lnTo>
                    <a:pt x="1833" y="5023"/>
                  </a:lnTo>
                  <a:lnTo>
                    <a:pt x="1833" y="5499"/>
                  </a:lnTo>
                  <a:lnTo>
                    <a:pt x="1833" y="5939"/>
                  </a:lnTo>
                  <a:lnTo>
                    <a:pt x="1833" y="6416"/>
                  </a:lnTo>
                  <a:lnTo>
                    <a:pt x="1356" y="7332"/>
                  </a:lnTo>
                  <a:lnTo>
                    <a:pt x="917" y="7332"/>
                  </a:lnTo>
                  <a:lnTo>
                    <a:pt x="440" y="7772"/>
                  </a:lnTo>
                  <a:lnTo>
                    <a:pt x="917" y="8249"/>
                  </a:lnTo>
                  <a:lnTo>
                    <a:pt x="917" y="8689"/>
                  </a:lnTo>
                  <a:lnTo>
                    <a:pt x="917" y="9605"/>
                  </a:lnTo>
                  <a:lnTo>
                    <a:pt x="1356" y="10082"/>
                  </a:lnTo>
                  <a:lnTo>
                    <a:pt x="1833" y="10522"/>
                  </a:lnTo>
                  <a:lnTo>
                    <a:pt x="2273" y="10998"/>
                  </a:lnTo>
                  <a:lnTo>
                    <a:pt x="2750" y="10082"/>
                  </a:lnTo>
                  <a:lnTo>
                    <a:pt x="3190" y="9605"/>
                  </a:lnTo>
                  <a:lnTo>
                    <a:pt x="3666" y="8689"/>
                  </a:lnTo>
                  <a:lnTo>
                    <a:pt x="3190" y="7772"/>
                  </a:lnTo>
                  <a:lnTo>
                    <a:pt x="4106" y="7772"/>
                  </a:lnTo>
                  <a:lnTo>
                    <a:pt x="4583" y="8249"/>
                  </a:lnTo>
                  <a:lnTo>
                    <a:pt x="5023" y="8689"/>
                  </a:lnTo>
                  <a:lnTo>
                    <a:pt x="5499" y="9165"/>
                  </a:lnTo>
                  <a:lnTo>
                    <a:pt x="5939" y="10082"/>
                  </a:lnTo>
                  <a:lnTo>
                    <a:pt x="5499" y="11438"/>
                  </a:lnTo>
                  <a:lnTo>
                    <a:pt x="5499" y="11915"/>
                  </a:lnTo>
                  <a:lnTo>
                    <a:pt x="5499" y="12831"/>
                  </a:lnTo>
                  <a:lnTo>
                    <a:pt x="6856" y="12831"/>
                  </a:lnTo>
                  <a:lnTo>
                    <a:pt x="6856" y="13271"/>
                  </a:lnTo>
                  <a:lnTo>
                    <a:pt x="7332" y="13271"/>
                  </a:lnTo>
                  <a:lnTo>
                    <a:pt x="7772" y="13748"/>
                  </a:lnTo>
                  <a:lnTo>
                    <a:pt x="8249" y="14188"/>
                  </a:lnTo>
                  <a:lnTo>
                    <a:pt x="6856" y="14188"/>
                  </a:lnTo>
                  <a:lnTo>
                    <a:pt x="7332" y="14664"/>
                  </a:lnTo>
                  <a:lnTo>
                    <a:pt x="7772" y="15104"/>
                  </a:lnTo>
                  <a:lnTo>
                    <a:pt x="8249" y="16021"/>
                  </a:lnTo>
                  <a:lnTo>
                    <a:pt x="8689" y="16021"/>
                  </a:lnTo>
                  <a:lnTo>
                    <a:pt x="10082" y="16937"/>
                  </a:lnTo>
                  <a:lnTo>
                    <a:pt x="10082" y="17414"/>
                  </a:lnTo>
                  <a:lnTo>
                    <a:pt x="10998" y="17854"/>
                  </a:lnTo>
                  <a:lnTo>
                    <a:pt x="11915" y="17414"/>
                  </a:lnTo>
                  <a:lnTo>
                    <a:pt x="12355" y="17414"/>
                  </a:lnTo>
                  <a:lnTo>
                    <a:pt x="13748" y="18330"/>
                  </a:lnTo>
                  <a:lnTo>
                    <a:pt x="14664" y="19247"/>
                  </a:lnTo>
                  <a:lnTo>
                    <a:pt x="15104" y="20163"/>
                  </a:lnTo>
                  <a:lnTo>
                    <a:pt x="16021" y="19687"/>
                  </a:lnTo>
                  <a:lnTo>
                    <a:pt x="16497" y="20603"/>
                  </a:lnTo>
                  <a:lnTo>
                    <a:pt x="17854" y="21080"/>
                  </a:lnTo>
                  <a:lnTo>
                    <a:pt x="18330" y="21080"/>
                  </a:lnTo>
                  <a:lnTo>
                    <a:pt x="18770" y="21996"/>
                  </a:lnTo>
                  <a:lnTo>
                    <a:pt x="19247" y="21996"/>
                  </a:lnTo>
                  <a:lnTo>
                    <a:pt x="19687" y="22436"/>
                  </a:lnTo>
                  <a:lnTo>
                    <a:pt x="21080" y="22436"/>
                  </a:lnTo>
                  <a:lnTo>
                    <a:pt x="21996" y="22913"/>
                  </a:lnTo>
                  <a:lnTo>
                    <a:pt x="21996" y="23353"/>
                  </a:lnTo>
                  <a:lnTo>
                    <a:pt x="22436" y="23829"/>
                  </a:lnTo>
                  <a:lnTo>
                    <a:pt x="22913" y="23829"/>
                  </a:lnTo>
                  <a:lnTo>
                    <a:pt x="22913" y="24746"/>
                  </a:lnTo>
                  <a:lnTo>
                    <a:pt x="23829" y="24746"/>
                  </a:lnTo>
                  <a:lnTo>
                    <a:pt x="23829" y="25186"/>
                  </a:lnTo>
                  <a:lnTo>
                    <a:pt x="24746" y="25186"/>
                  </a:lnTo>
                  <a:lnTo>
                    <a:pt x="24746" y="24269"/>
                  </a:lnTo>
                  <a:lnTo>
                    <a:pt x="24746" y="23829"/>
                  </a:lnTo>
                  <a:lnTo>
                    <a:pt x="24746" y="23353"/>
                  </a:lnTo>
                  <a:lnTo>
                    <a:pt x="24746" y="22913"/>
                  </a:lnTo>
                  <a:lnTo>
                    <a:pt x="25186" y="22436"/>
                  </a:lnTo>
                  <a:lnTo>
                    <a:pt x="25662" y="21996"/>
                  </a:lnTo>
                  <a:lnTo>
                    <a:pt x="26579" y="21520"/>
                  </a:lnTo>
                  <a:lnTo>
                    <a:pt x="27019" y="21996"/>
                  </a:lnTo>
                  <a:lnTo>
                    <a:pt x="27495" y="22436"/>
                  </a:lnTo>
                  <a:lnTo>
                    <a:pt x="28852" y="22436"/>
                  </a:lnTo>
                  <a:lnTo>
                    <a:pt x="28852" y="22913"/>
                  </a:lnTo>
                  <a:lnTo>
                    <a:pt x="29328" y="23829"/>
                  </a:lnTo>
                  <a:lnTo>
                    <a:pt x="29328" y="24269"/>
                  </a:lnTo>
                  <a:lnTo>
                    <a:pt x="28852" y="24746"/>
                  </a:lnTo>
                  <a:lnTo>
                    <a:pt x="28852" y="25186"/>
                  </a:lnTo>
                  <a:lnTo>
                    <a:pt x="28852" y="26579"/>
                  </a:lnTo>
                  <a:lnTo>
                    <a:pt x="29328" y="27019"/>
                  </a:lnTo>
                  <a:lnTo>
                    <a:pt x="29328" y="27495"/>
                  </a:lnTo>
                  <a:lnTo>
                    <a:pt x="29768" y="28412"/>
                  </a:lnTo>
                  <a:lnTo>
                    <a:pt x="30245" y="28412"/>
                  </a:lnTo>
                  <a:lnTo>
                    <a:pt x="30245" y="29328"/>
                  </a:lnTo>
                  <a:lnTo>
                    <a:pt x="30685" y="29768"/>
                  </a:lnTo>
                  <a:lnTo>
                    <a:pt x="31161" y="29328"/>
                  </a:lnTo>
                  <a:lnTo>
                    <a:pt x="31601" y="29328"/>
                  </a:lnTo>
                  <a:lnTo>
                    <a:pt x="31601" y="28852"/>
                  </a:lnTo>
                  <a:lnTo>
                    <a:pt x="31601" y="28412"/>
                  </a:lnTo>
                  <a:lnTo>
                    <a:pt x="32078" y="28852"/>
                  </a:lnTo>
                  <a:lnTo>
                    <a:pt x="32078" y="29328"/>
                  </a:lnTo>
                  <a:lnTo>
                    <a:pt x="32994" y="28852"/>
                  </a:lnTo>
                  <a:lnTo>
                    <a:pt x="33434" y="28852"/>
                  </a:lnTo>
                  <a:lnTo>
                    <a:pt x="34351" y="28412"/>
                  </a:lnTo>
                  <a:lnTo>
                    <a:pt x="35744" y="28412"/>
                  </a:lnTo>
                  <a:lnTo>
                    <a:pt x="35744" y="27935"/>
                  </a:lnTo>
                  <a:lnTo>
                    <a:pt x="36184" y="27495"/>
                  </a:lnTo>
                  <a:lnTo>
                    <a:pt x="36660" y="27935"/>
                  </a:lnTo>
                  <a:lnTo>
                    <a:pt x="38017" y="27935"/>
                  </a:lnTo>
                  <a:lnTo>
                    <a:pt x="38493" y="27019"/>
                  </a:lnTo>
                  <a:lnTo>
                    <a:pt x="38933" y="26579"/>
                  </a:lnTo>
                  <a:lnTo>
                    <a:pt x="39850" y="26102"/>
                  </a:lnTo>
                  <a:lnTo>
                    <a:pt x="38933" y="25662"/>
                  </a:lnTo>
                  <a:lnTo>
                    <a:pt x="39410" y="25186"/>
                  </a:lnTo>
                  <a:lnTo>
                    <a:pt x="39410" y="24746"/>
                  </a:lnTo>
                  <a:lnTo>
                    <a:pt x="38933" y="24269"/>
                  </a:lnTo>
                  <a:lnTo>
                    <a:pt x="38493" y="23829"/>
                  </a:lnTo>
                  <a:lnTo>
                    <a:pt x="38017" y="23353"/>
                  </a:lnTo>
                  <a:lnTo>
                    <a:pt x="37577" y="22913"/>
                  </a:lnTo>
                  <a:lnTo>
                    <a:pt x="37100" y="22436"/>
                  </a:lnTo>
                  <a:lnTo>
                    <a:pt x="36184" y="21996"/>
                  </a:lnTo>
                  <a:lnTo>
                    <a:pt x="35744" y="21080"/>
                  </a:lnTo>
                  <a:lnTo>
                    <a:pt x="35744" y="20603"/>
                  </a:lnTo>
                  <a:lnTo>
                    <a:pt x="35744" y="19687"/>
                  </a:lnTo>
                  <a:lnTo>
                    <a:pt x="36184" y="19247"/>
                  </a:lnTo>
                  <a:lnTo>
                    <a:pt x="36184" y="18330"/>
                  </a:lnTo>
                  <a:lnTo>
                    <a:pt x="36184" y="17854"/>
                  </a:lnTo>
                  <a:lnTo>
                    <a:pt x="37100" y="17414"/>
                  </a:lnTo>
                  <a:lnTo>
                    <a:pt x="37100" y="16937"/>
                  </a:lnTo>
                  <a:lnTo>
                    <a:pt x="37577" y="16497"/>
                  </a:lnTo>
                  <a:lnTo>
                    <a:pt x="37100" y="16021"/>
                  </a:lnTo>
                  <a:lnTo>
                    <a:pt x="36184" y="16021"/>
                  </a:lnTo>
                  <a:lnTo>
                    <a:pt x="36184" y="15581"/>
                  </a:lnTo>
                  <a:lnTo>
                    <a:pt x="35744" y="15104"/>
                  </a:lnTo>
                  <a:lnTo>
                    <a:pt x="35267" y="14188"/>
                  </a:lnTo>
                  <a:lnTo>
                    <a:pt x="34827" y="13271"/>
                  </a:lnTo>
                  <a:lnTo>
                    <a:pt x="35267" y="13271"/>
                  </a:lnTo>
                  <a:lnTo>
                    <a:pt x="35744" y="12355"/>
                  </a:lnTo>
                  <a:lnTo>
                    <a:pt x="36660" y="11915"/>
                  </a:lnTo>
                  <a:lnTo>
                    <a:pt x="36660" y="11438"/>
                  </a:lnTo>
                  <a:lnTo>
                    <a:pt x="36184" y="10522"/>
                  </a:lnTo>
                  <a:lnTo>
                    <a:pt x="35744" y="10522"/>
                  </a:lnTo>
                  <a:lnTo>
                    <a:pt x="35744" y="10082"/>
                  </a:lnTo>
                  <a:lnTo>
                    <a:pt x="36184" y="9605"/>
                  </a:lnTo>
                  <a:lnTo>
                    <a:pt x="35744" y="9165"/>
                  </a:lnTo>
                  <a:lnTo>
                    <a:pt x="34827" y="9605"/>
                  </a:lnTo>
                  <a:lnTo>
                    <a:pt x="34351" y="10082"/>
                  </a:lnTo>
                  <a:lnTo>
                    <a:pt x="32994" y="9605"/>
                  </a:lnTo>
                  <a:lnTo>
                    <a:pt x="32518" y="9165"/>
                  </a:lnTo>
                  <a:lnTo>
                    <a:pt x="32078" y="9165"/>
                  </a:lnTo>
                  <a:lnTo>
                    <a:pt x="32078" y="9605"/>
                  </a:lnTo>
                  <a:lnTo>
                    <a:pt x="30685" y="9605"/>
                  </a:lnTo>
                  <a:lnTo>
                    <a:pt x="30685" y="9165"/>
                  </a:lnTo>
                  <a:lnTo>
                    <a:pt x="30685" y="8689"/>
                  </a:lnTo>
                  <a:lnTo>
                    <a:pt x="31161" y="7772"/>
                  </a:lnTo>
                  <a:lnTo>
                    <a:pt x="31161" y="7332"/>
                  </a:lnTo>
                  <a:lnTo>
                    <a:pt x="30685" y="6856"/>
                  </a:lnTo>
                  <a:lnTo>
                    <a:pt x="30245" y="6416"/>
                  </a:lnTo>
                  <a:lnTo>
                    <a:pt x="29768" y="6416"/>
                  </a:lnTo>
                  <a:lnTo>
                    <a:pt x="28852" y="6856"/>
                  </a:lnTo>
                  <a:lnTo>
                    <a:pt x="28852" y="5499"/>
                  </a:lnTo>
                  <a:lnTo>
                    <a:pt x="28412" y="5023"/>
                  </a:lnTo>
                  <a:lnTo>
                    <a:pt x="28412" y="4583"/>
                  </a:lnTo>
                  <a:lnTo>
                    <a:pt x="28412" y="3666"/>
                  </a:lnTo>
                  <a:lnTo>
                    <a:pt x="28412" y="3190"/>
                  </a:lnTo>
                  <a:lnTo>
                    <a:pt x="27495" y="3190"/>
                  </a:lnTo>
                  <a:lnTo>
                    <a:pt x="27495" y="2273"/>
                  </a:lnTo>
                  <a:lnTo>
                    <a:pt x="27019" y="2273"/>
                  </a:lnTo>
                  <a:lnTo>
                    <a:pt x="26102" y="1833"/>
                  </a:lnTo>
                  <a:lnTo>
                    <a:pt x="25662" y="1833"/>
                  </a:lnTo>
                  <a:lnTo>
                    <a:pt x="25186" y="2273"/>
                  </a:lnTo>
                  <a:lnTo>
                    <a:pt x="24269" y="2750"/>
                  </a:lnTo>
                  <a:lnTo>
                    <a:pt x="23829" y="2273"/>
                  </a:lnTo>
                  <a:lnTo>
                    <a:pt x="22436" y="2750"/>
                  </a:lnTo>
                  <a:lnTo>
                    <a:pt x="21996" y="3190"/>
                  </a:lnTo>
                  <a:lnTo>
                    <a:pt x="21520" y="3666"/>
                  </a:lnTo>
                  <a:lnTo>
                    <a:pt x="20163" y="3666"/>
                  </a:lnTo>
                  <a:lnTo>
                    <a:pt x="19687" y="4583"/>
                  </a:lnTo>
                  <a:lnTo>
                    <a:pt x="19247" y="5023"/>
                  </a:lnTo>
                  <a:lnTo>
                    <a:pt x="16497" y="5023"/>
                  </a:lnTo>
                  <a:lnTo>
                    <a:pt x="16021" y="4583"/>
                  </a:lnTo>
                  <a:lnTo>
                    <a:pt x="15581" y="4583"/>
                  </a:lnTo>
                  <a:lnTo>
                    <a:pt x="15581" y="4106"/>
                  </a:lnTo>
                  <a:lnTo>
                    <a:pt x="15104" y="4106"/>
                  </a:lnTo>
                  <a:lnTo>
                    <a:pt x="14664" y="3666"/>
                  </a:lnTo>
                  <a:lnTo>
                    <a:pt x="13748" y="3190"/>
                  </a:lnTo>
                  <a:lnTo>
                    <a:pt x="13271" y="2750"/>
                  </a:lnTo>
                  <a:lnTo>
                    <a:pt x="12831" y="2273"/>
                  </a:lnTo>
                  <a:lnTo>
                    <a:pt x="12831" y="1833"/>
                  </a:lnTo>
                  <a:lnTo>
                    <a:pt x="12831" y="1357"/>
                  </a:lnTo>
                  <a:lnTo>
                    <a:pt x="12355" y="917"/>
                  </a:lnTo>
                  <a:lnTo>
                    <a:pt x="11915" y="440"/>
                  </a:lnTo>
                  <a:lnTo>
                    <a:pt x="11438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1856450" y="444305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440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1833" y="1833"/>
                  </a:lnTo>
                  <a:lnTo>
                    <a:pt x="1833" y="1357"/>
                  </a:lnTo>
                  <a:lnTo>
                    <a:pt x="1833" y="440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2692300" y="3904150"/>
              <a:ext cx="34850" cy="45850"/>
            </a:xfrm>
            <a:custGeom>
              <a:avLst/>
              <a:gdLst/>
              <a:ahLst/>
              <a:cxnLst/>
              <a:rect l="l" t="t" r="r" b="b"/>
              <a:pathLst>
                <a:path w="1394" h="1834" extrusionOk="0">
                  <a:moveTo>
                    <a:pt x="477" y="0"/>
                  </a:moveTo>
                  <a:lnTo>
                    <a:pt x="477" y="477"/>
                  </a:lnTo>
                  <a:lnTo>
                    <a:pt x="0" y="477"/>
                  </a:lnTo>
                  <a:lnTo>
                    <a:pt x="0" y="1393"/>
                  </a:lnTo>
                  <a:lnTo>
                    <a:pt x="477" y="1833"/>
                  </a:lnTo>
                  <a:lnTo>
                    <a:pt x="1394" y="1833"/>
                  </a:lnTo>
                  <a:lnTo>
                    <a:pt x="1394" y="1393"/>
                  </a:lnTo>
                  <a:lnTo>
                    <a:pt x="1394" y="477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4181625" y="5313725"/>
              <a:ext cx="343700" cy="125575"/>
            </a:xfrm>
            <a:custGeom>
              <a:avLst/>
              <a:gdLst/>
              <a:ahLst/>
              <a:cxnLst/>
              <a:rect l="l" t="t" r="r" b="b"/>
              <a:pathLst>
                <a:path w="13748" h="5023" extrusionOk="0">
                  <a:moveTo>
                    <a:pt x="917" y="0"/>
                  </a:moveTo>
                  <a:lnTo>
                    <a:pt x="0" y="440"/>
                  </a:lnTo>
                  <a:lnTo>
                    <a:pt x="0" y="1357"/>
                  </a:lnTo>
                  <a:lnTo>
                    <a:pt x="0" y="3190"/>
                  </a:lnTo>
                  <a:lnTo>
                    <a:pt x="1833" y="3190"/>
                  </a:lnTo>
                  <a:lnTo>
                    <a:pt x="4583" y="2750"/>
                  </a:lnTo>
                  <a:lnTo>
                    <a:pt x="6892" y="3190"/>
                  </a:lnTo>
                  <a:lnTo>
                    <a:pt x="6892" y="5023"/>
                  </a:lnTo>
                  <a:lnTo>
                    <a:pt x="10558" y="3190"/>
                  </a:lnTo>
                  <a:lnTo>
                    <a:pt x="13748" y="3190"/>
                  </a:lnTo>
                  <a:lnTo>
                    <a:pt x="13748" y="1833"/>
                  </a:lnTo>
                  <a:lnTo>
                    <a:pt x="12391" y="2273"/>
                  </a:lnTo>
                  <a:lnTo>
                    <a:pt x="10998" y="1357"/>
                  </a:lnTo>
                  <a:lnTo>
                    <a:pt x="10082" y="1833"/>
                  </a:lnTo>
                  <a:lnTo>
                    <a:pt x="7332" y="1833"/>
                  </a:lnTo>
                  <a:lnTo>
                    <a:pt x="7332" y="917"/>
                  </a:lnTo>
                  <a:lnTo>
                    <a:pt x="6416" y="917"/>
                  </a:lnTo>
                  <a:lnTo>
                    <a:pt x="4583" y="1357"/>
                  </a:lnTo>
                  <a:lnTo>
                    <a:pt x="3226" y="1357"/>
                  </a:lnTo>
                  <a:lnTo>
                    <a:pt x="3226" y="440"/>
                  </a:lnTo>
                  <a:lnTo>
                    <a:pt x="2750" y="440"/>
                  </a:lnTo>
                  <a:lnTo>
                    <a:pt x="2750" y="917"/>
                  </a:lnTo>
                  <a:lnTo>
                    <a:pt x="1393" y="91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3173475" y="5393450"/>
              <a:ext cx="45850" cy="34850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0" y="1"/>
                  </a:moveTo>
                  <a:lnTo>
                    <a:pt x="0" y="478"/>
                  </a:lnTo>
                  <a:lnTo>
                    <a:pt x="477" y="1394"/>
                  </a:lnTo>
                  <a:lnTo>
                    <a:pt x="1833" y="1394"/>
                  </a:lnTo>
                  <a:lnTo>
                    <a:pt x="1833" y="91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3150550" y="5382475"/>
              <a:ext cx="11950" cy="11000"/>
            </a:xfrm>
            <a:custGeom>
              <a:avLst/>
              <a:gdLst/>
              <a:ahLst/>
              <a:cxnLst/>
              <a:rect l="l" t="t" r="r" b="b"/>
              <a:pathLst>
                <a:path w="478" h="440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5098125" y="5233075"/>
              <a:ext cx="286900" cy="206225"/>
            </a:xfrm>
            <a:custGeom>
              <a:avLst/>
              <a:gdLst/>
              <a:ahLst/>
              <a:cxnLst/>
              <a:rect l="l" t="t" r="r" b="b"/>
              <a:pathLst>
                <a:path w="11476" h="8249" extrusionOk="0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9642" y="477"/>
                    <a:pt x="8726" y="1393"/>
                  </a:cubicBezTo>
                  <a:cubicBezTo>
                    <a:pt x="7809" y="2310"/>
                    <a:pt x="5059" y="3226"/>
                    <a:pt x="5059" y="3226"/>
                  </a:cubicBezTo>
                  <a:lnTo>
                    <a:pt x="2750" y="3226"/>
                  </a:lnTo>
                  <a:lnTo>
                    <a:pt x="2750" y="5059"/>
                  </a:lnTo>
                  <a:lnTo>
                    <a:pt x="1393" y="5059"/>
                  </a:lnTo>
                  <a:cubicBezTo>
                    <a:pt x="1393" y="5059"/>
                    <a:pt x="2310" y="5499"/>
                    <a:pt x="1393" y="5976"/>
                  </a:cubicBezTo>
                  <a:cubicBezTo>
                    <a:pt x="1235" y="6123"/>
                    <a:pt x="1027" y="6172"/>
                    <a:pt x="820" y="6172"/>
                  </a:cubicBezTo>
                  <a:cubicBezTo>
                    <a:pt x="408" y="6172"/>
                    <a:pt x="1" y="5976"/>
                    <a:pt x="0" y="5976"/>
                  </a:cubicBezTo>
                  <a:lnTo>
                    <a:pt x="0" y="5976"/>
                  </a:lnTo>
                  <a:cubicBezTo>
                    <a:pt x="496" y="7699"/>
                    <a:pt x="1398" y="8096"/>
                    <a:pt x="2122" y="8096"/>
                  </a:cubicBezTo>
                  <a:cubicBezTo>
                    <a:pt x="2739" y="8096"/>
                    <a:pt x="3226" y="7809"/>
                    <a:pt x="3226" y="7809"/>
                  </a:cubicBezTo>
                  <a:lnTo>
                    <a:pt x="4583" y="8249"/>
                  </a:lnTo>
                  <a:lnTo>
                    <a:pt x="6893" y="5976"/>
                  </a:lnTo>
                  <a:lnTo>
                    <a:pt x="6893" y="5059"/>
                  </a:lnTo>
                  <a:lnTo>
                    <a:pt x="9642" y="4583"/>
                  </a:lnTo>
                  <a:cubicBezTo>
                    <a:pt x="9642" y="4583"/>
                    <a:pt x="8726" y="4583"/>
                    <a:pt x="8249" y="3666"/>
                  </a:cubicBezTo>
                  <a:cubicBezTo>
                    <a:pt x="7809" y="2310"/>
                    <a:pt x="9165" y="1393"/>
                    <a:pt x="9165" y="1393"/>
                  </a:cubicBezTo>
                  <a:lnTo>
                    <a:pt x="11475" y="0"/>
                  </a:lnTo>
                  <a:close/>
                </a:path>
              </a:pathLst>
            </a:custGeom>
            <a:solidFill>
              <a:srgbClr val="8E8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1286" name="Google Shape;1286;p54"/>
          <p:cNvSpPr txBox="1">
            <a:spLocks noGrp="1"/>
          </p:cNvSpPr>
          <p:nvPr>
            <p:ph type="subTitle" idx="4294967295"/>
          </p:nvPr>
        </p:nvSpPr>
        <p:spPr>
          <a:xfrm>
            <a:off x="4946955" y="2792525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87" name="Google Shape;1287;p54"/>
          <p:cNvSpPr txBox="1">
            <a:spLocks noGrp="1"/>
          </p:cNvSpPr>
          <p:nvPr>
            <p:ph type="subTitle" idx="4294967295"/>
          </p:nvPr>
        </p:nvSpPr>
        <p:spPr>
          <a:xfrm>
            <a:off x="4946948" y="3128050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closest planet to the Sun</a:t>
            </a:r>
            <a:endParaRPr/>
          </a:p>
        </p:txBody>
      </p:sp>
      <p:sp>
        <p:nvSpPr>
          <p:cNvPr id="1288" name="Google Shape;1288;p54"/>
          <p:cNvSpPr txBox="1">
            <a:spLocks noGrp="1"/>
          </p:cNvSpPr>
          <p:nvPr>
            <p:ph type="subTitle" idx="4294967295"/>
          </p:nvPr>
        </p:nvSpPr>
        <p:spPr>
          <a:xfrm>
            <a:off x="4946925" y="1694875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89" name="Google Shape;1289;p54"/>
          <p:cNvSpPr txBox="1">
            <a:spLocks noGrp="1"/>
          </p:cNvSpPr>
          <p:nvPr>
            <p:ph type="subTitle" idx="4294967295"/>
          </p:nvPr>
        </p:nvSpPr>
        <p:spPr>
          <a:xfrm>
            <a:off x="4946925" y="2030399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</a:t>
            </a:r>
            <a:endParaRPr/>
          </a:p>
        </p:txBody>
      </p:sp>
      <p:sp>
        <p:nvSpPr>
          <p:cNvPr id="1290" name="Google Shape;1290;p54"/>
          <p:cNvSpPr txBox="1">
            <a:spLocks noGrp="1"/>
          </p:cNvSpPr>
          <p:nvPr>
            <p:ph type="subTitle" idx="4294967295"/>
          </p:nvPr>
        </p:nvSpPr>
        <p:spPr>
          <a:xfrm>
            <a:off x="4946946" y="3796076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91" name="Google Shape;1291;p54"/>
          <p:cNvSpPr txBox="1">
            <a:spLocks noGrp="1"/>
          </p:cNvSpPr>
          <p:nvPr>
            <p:ph type="subTitle" idx="4294967295"/>
          </p:nvPr>
        </p:nvSpPr>
        <p:spPr>
          <a:xfrm>
            <a:off x="4946948" y="4131600"/>
            <a:ext cx="34770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292" name="Google Shape;1292;p54"/>
          <p:cNvSpPr/>
          <p:nvPr/>
        </p:nvSpPr>
        <p:spPr>
          <a:xfrm>
            <a:off x="1458250" y="1916925"/>
            <a:ext cx="3434375" cy="1287900"/>
          </a:xfrm>
          <a:custGeom>
            <a:avLst/>
            <a:gdLst/>
            <a:ahLst/>
            <a:cxnLst/>
            <a:rect l="l" t="t" r="r" b="b"/>
            <a:pathLst>
              <a:path w="137375" h="51516" extrusionOk="0">
                <a:moveTo>
                  <a:pt x="137375" y="0"/>
                </a:moveTo>
                <a:lnTo>
                  <a:pt x="0" y="0"/>
                </a:lnTo>
                <a:lnTo>
                  <a:pt x="0" y="51516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sp>
        <p:nvSpPr>
          <p:cNvPr id="1293" name="Google Shape;1293;p54"/>
          <p:cNvSpPr/>
          <p:nvPr/>
        </p:nvSpPr>
        <p:spPr>
          <a:xfrm>
            <a:off x="1664300" y="3015925"/>
            <a:ext cx="3236900" cy="669700"/>
          </a:xfrm>
          <a:custGeom>
            <a:avLst/>
            <a:gdLst/>
            <a:ahLst/>
            <a:cxnLst/>
            <a:rect l="l" t="t" r="r" b="b"/>
            <a:pathLst>
              <a:path w="129476" h="26788" extrusionOk="0">
                <a:moveTo>
                  <a:pt x="129476" y="0"/>
                </a:moveTo>
                <a:lnTo>
                  <a:pt x="0" y="0"/>
                </a:lnTo>
                <a:lnTo>
                  <a:pt x="0" y="26788"/>
                </a:lnTo>
              </a:path>
            </a:pathLst>
          </a:cu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sp>
      <p:cxnSp>
        <p:nvCxnSpPr>
          <p:cNvPr id="1294" name="Google Shape;1294;p54"/>
          <p:cNvCxnSpPr/>
          <p:nvPr/>
        </p:nvCxnSpPr>
        <p:spPr>
          <a:xfrm rot="10800000">
            <a:off x="1166346" y="4005926"/>
            <a:ext cx="37806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C0CB52-D8E3-45B7-B934-FA1669DE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"/>
          <a:stretch/>
        </p:blipFill>
        <p:spPr>
          <a:xfrm>
            <a:off x="502418" y="940559"/>
            <a:ext cx="8239648" cy="38826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5"/>
          <p:cNvSpPr txBox="1">
            <a:spLocks noGrp="1"/>
          </p:cNvSpPr>
          <p:nvPr>
            <p:ph type="title"/>
          </p:nvPr>
        </p:nvSpPr>
        <p:spPr>
          <a:xfrm>
            <a:off x="720028" y="1581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Q18</a:t>
            </a:r>
            <a:r>
              <a:rPr lang="en" sz="1600" dirty="0"/>
              <a:t>.</a:t>
            </a:r>
            <a:r>
              <a:rPr lang="en-US" sz="1600" dirty="0"/>
              <a:t> Daily Output Volume: Which date had the highest </a:t>
            </a:r>
            <a:r>
              <a:rPr lang="en-US" sz="1600" dirty="0" err="1"/>
              <a:t>btc_output_volume</a:t>
            </a:r>
            <a:r>
              <a:rPr lang="en-US" sz="1600" dirty="0"/>
              <a:t> recorded?</a:t>
            </a:r>
            <a:endParaRPr sz="1600" dirty="0"/>
          </a:p>
        </p:txBody>
      </p:sp>
      <p:grpSp>
        <p:nvGrpSpPr>
          <p:cNvPr id="1300" name="Google Shape;1300;p55"/>
          <p:cNvGrpSpPr/>
          <p:nvPr/>
        </p:nvGrpSpPr>
        <p:grpSpPr>
          <a:xfrm>
            <a:off x="3224625" y="1753975"/>
            <a:ext cx="2694750" cy="2568075"/>
            <a:chOff x="3224625" y="1753975"/>
            <a:chExt cx="2694750" cy="2568075"/>
          </a:xfrm>
        </p:grpSpPr>
        <p:sp>
          <p:nvSpPr>
            <p:cNvPr id="1301" name="Google Shape;1301;p55"/>
            <p:cNvSpPr/>
            <p:nvPr/>
          </p:nvSpPr>
          <p:spPr>
            <a:xfrm>
              <a:off x="3224625" y="1753975"/>
              <a:ext cx="161700" cy="161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>
              <a:off x="3506075" y="1753975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>
              <a:off x="3787525" y="1753975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>
              <a:off x="4068975" y="1753975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>
              <a:off x="4350425" y="1753975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5"/>
            <p:cNvSpPr/>
            <p:nvPr/>
          </p:nvSpPr>
          <p:spPr>
            <a:xfrm>
              <a:off x="4631875" y="1753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5"/>
            <p:cNvSpPr/>
            <p:nvPr/>
          </p:nvSpPr>
          <p:spPr>
            <a:xfrm>
              <a:off x="4913325" y="1753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5194775" y="1753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5476225" y="1753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5757675" y="1753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3224625" y="2021350"/>
              <a:ext cx="161700" cy="161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3506075" y="2021350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3787525" y="2021350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4068975" y="2021350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4350425" y="2021350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4631875" y="20213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4913325" y="20213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5194775" y="20213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5476225" y="20213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5757675" y="202135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3224625" y="2288725"/>
              <a:ext cx="161700" cy="161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3506075" y="2288725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3787525" y="2288725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4068975" y="2288725"/>
              <a:ext cx="161700" cy="161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4350425" y="2288725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4631875" y="22887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4913325" y="22887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5194775" y="22887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5476225" y="228872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5757675" y="228872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3224625" y="2556100"/>
              <a:ext cx="161700" cy="161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3506075" y="2556100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5"/>
            <p:cNvSpPr/>
            <p:nvPr/>
          </p:nvSpPr>
          <p:spPr>
            <a:xfrm>
              <a:off x="3787525" y="2556100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5"/>
            <p:cNvSpPr/>
            <p:nvPr/>
          </p:nvSpPr>
          <p:spPr>
            <a:xfrm>
              <a:off x="4068975" y="2556100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4350425" y="2556100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4631875" y="255610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4913325" y="255610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5194775" y="255610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5"/>
            <p:cNvSpPr/>
            <p:nvPr/>
          </p:nvSpPr>
          <p:spPr>
            <a:xfrm>
              <a:off x="5476225" y="255610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5"/>
            <p:cNvSpPr/>
            <p:nvPr/>
          </p:nvSpPr>
          <p:spPr>
            <a:xfrm>
              <a:off x="5757675" y="2556100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5"/>
            <p:cNvSpPr/>
            <p:nvPr/>
          </p:nvSpPr>
          <p:spPr>
            <a:xfrm>
              <a:off x="3224625" y="2823475"/>
              <a:ext cx="161700" cy="161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5"/>
            <p:cNvSpPr/>
            <p:nvPr/>
          </p:nvSpPr>
          <p:spPr>
            <a:xfrm>
              <a:off x="3506075" y="2823475"/>
              <a:ext cx="161700" cy="161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5"/>
            <p:cNvSpPr/>
            <p:nvPr/>
          </p:nvSpPr>
          <p:spPr>
            <a:xfrm>
              <a:off x="3787525" y="2823475"/>
              <a:ext cx="161700" cy="161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5"/>
            <p:cNvSpPr/>
            <p:nvPr/>
          </p:nvSpPr>
          <p:spPr>
            <a:xfrm>
              <a:off x="4068975" y="2823475"/>
              <a:ext cx="161700" cy="161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5"/>
            <p:cNvSpPr/>
            <p:nvPr/>
          </p:nvSpPr>
          <p:spPr>
            <a:xfrm>
              <a:off x="4350425" y="2823475"/>
              <a:ext cx="161700" cy="161700"/>
            </a:xfrm>
            <a:prstGeom prst="rect">
              <a:avLst/>
            </a:prstGeom>
            <a:solidFill>
              <a:srgbClr val="5B57DE"/>
            </a:solidFill>
            <a:ln w="9525" cap="flat" cmpd="sng">
              <a:solidFill>
                <a:srgbClr val="5B57D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5"/>
            <p:cNvSpPr/>
            <p:nvPr/>
          </p:nvSpPr>
          <p:spPr>
            <a:xfrm>
              <a:off x="4631875" y="282347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5"/>
            <p:cNvSpPr/>
            <p:nvPr/>
          </p:nvSpPr>
          <p:spPr>
            <a:xfrm>
              <a:off x="4913325" y="282347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5"/>
            <p:cNvSpPr/>
            <p:nvPr/>
          </p:nvSpPr>
          <p:spPr>
            <a:xfrm>
              <a:off x="5194775" y="282347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5"/>
            <p:cNvSpPr/>
            <p:nvPr/>
          </p:nvSpPr>
          <p:spPr>
            <a:xfrm>
              <a:off x="5476225" y="2823475"/>
              <a:ext cx="161700" cy="161700"/>
            </a:xfrm>
            <a:prstGeom prst="rect">
              <a:avLst/>
            </a:prstGeom>
            <a:solidFill>
              <a:srgbClr val="DFDEFF"/>
            </a:solidFill>
            <a:ln w="19050" cap="flat" cmpd="sng">
              <a:solidFill>
                <a:srgbClr val="DFD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5"/>
            <p:cNvSpPr/>
            <p:nvPr/>
          </p:nvSpPr>
          <p:spPr>
            <a:xfrm>
              <a:off x="5757675" y="2823475"/>
              <a:ext cx="161700" cy="161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5"/>
            <p:cNvSpPr/>
            <p:nvPr/>
          </p:nvSpPr>
          <p:spPr>
            <a:xfrm>
              <a:off x="322462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5"/>
            <p:cNvSpPr/>
            <p:nvPr/>
          </p:nvSpPr>
          <p:spPr>
            <a:xfrm>
              <a:off x="350607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378752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406897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5"/>
            <p:cNvSpPr/>
            <p:nvPr/>
          </p:nvSpPr>
          <p:spPr>
            <a:xfrm>
              <a:off x="435042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5"/>
            <p:cNvSpPr/>
            <p:nvPr/>
          </p:nvSpPr>
          <p:spPr>
            <a:xfrm>
              <a:off x="463187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5"/>
            <p:cNvSpPr/>
            <p:nvPr/>
          </p:nvSpPr>
          <p:spPr>
            <a:xfrm>
              <a:off x="491332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519477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5"/>
            <p:cNvSpPr/>
            <p:nvPr/>
          </p:nvSpPr>
          <p:spPr>
            <a:xfrm>
              <a:off x="547622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5"/>
            <p:cNvSpPr/>
            <p:nvPr/>
          </p:nvSpPr>
          <p:spPr>
            <a:xfrm>
              <a:off x="5757675" y="3090850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322462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350607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5"/>
            <p:cNvSpPr/>
            <p:nvPr/>
          </p:nvSpPr>
          <p:spPr>
            <a:xfrm>
              <a:off x="378752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406897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4350425" y="3358225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5"/>
            <p:cNvSpPr/>
            <p:nvPr/>
          </p:nvSpPr>
          <p:spPr>
            <a:xfrm>
              <a:off x="463187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5"/>
            <p:cNvSpPr/>
            <p:nvPr/>
          </p:nvSpPr>
          <p:spPr>
            <a:xfrm>
              <a:off x="491332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5"/>
            <p:cNvSpPr/>
            <p:nvPr/>
          </p:nvSpPr>
          <p:spPr>
            <a:xfrm>
              <a:off x="519477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5"/>
            <p:cNvSpPr/>
            <p:nvPr/>
          </p:nvSpPr>
          <p:spPr>
            <a:xfrm>
              <a:off x="5476225" y="3358225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5"/>
            <p:cNvSpPr/>
            <p:nvPr/>
          </p:nvSpPr>
          <p:spPr>
            <a:xfrm>
              <a:off x="5757675" y="3358225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>
              <a:off x="3224625" y="362560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>
              <a:off x="3506075" y="3625600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3787525" y="362560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4068975" y="362560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5"/>
            <p:cNvSpPr/>
            <p:nvPr/>
          </p:nvSpPr>
          <p:spPr>
            <a:xfrm>
              <a:off x="4350425" y="362560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>
              <a:off x="4631875" y="3625600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4913325" y="3625600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5194775" y="362560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5476225" y="362560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5757675" y="362560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3224625" y="3892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3506075" y="3892975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>
              <a:off x="3787525" y="3892975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4068975" y="3892975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4350425" y="3892975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5"/>
            <p:cNvSpPr/>
            <p:nvPr/>
          </p:nvSpPr>
          <p:spPr>
            <a:xfrm>
              <a:off x="4631875" y="3892975"/>
              <a:ext cx="161700" cy="1617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5"/>
            <p:cNvSpPr/>
            <p:nvPr/>
          </p:nvSpPr>
          <p:spPr>
            <a:xfrm>
              <a:off x="4913325" y="3892975"/>
              <a:ext cx="161700" cy="161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5"/>
            <p:cNvSpPr/>
            <p:nvPr/>
          </p:nvSpPr>
          <p:spPr>
            <a:xfrm>
              <a:off x="5194775" y="3892975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5"/>
            <p:cNvSpPr/>
            <p:nvPr/>
          </p:nvSpPr>
          <p:spPr>
            <a:xfrm>
              <a:off x="5476225" y="3892975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5"/>
            <p:cNvSpPr/>
            <p:nvPr/>
          </p:nvSpPr>
          <p:spPr>
            <a:xfrm>
              <a:off x="5757675" y="3892975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5"/>
            <p:cNvSpPr/>
            <p:nvPr/>
          </p:nvSpPr>
          <p:spPr>
            <a:xfrm>
              <a:off x="3224625" y="416035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5"/>
            <p:cNvSpPr/>
            <p:nvPr/>
          </p:nvSpPr>
          <p:spPr>
            <a:xfrm>
              <a:off x="3506075" y="416035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5"/>
            <p:cNvSpPr/>
            <p:nvPr/>
          </p:nvSpPr>
          <p:spPr>
            <a:xfrm>
              <a:off x="3787525" y="416035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5"/>
            <p:cNvSpPr/>
            <p:nvPr/>
          </p:nvSpPr>
          <p:spPr>
            <a:xfrm>
              <a:off x="4068975" y="416035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5"/>
            <p:cNvSpPr/>
            <p:nvPr/>
          </p:nvSpPr>
          <p:spPr>
            <a:xfrm>
              <a:off x="4350425" y="4160350"/>
              <a:ext cx="161700" cy="161700"/>
            </a:xfrm>
            <a:prstGeom prst="rect">
              <a:avLst/>
            </a:prstGeom>
            <a:solidFill>
              <a:srgbClr val="8E8BD8"/>
            </a:solidFill>
            <a:ln w="19050" cap="flat" cmpd="sng">
              <a:solidFill>
                <a:srgbClr val="8E8B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5"/>
            <p:cNvSpPr/>
            <p:nvPr/>
          </p:nvSpPr>
          <p:spPr>
            <a:xfrm>
              <a:off x="4631875" y="4160350"/>
              <a:ext cx="161700" cy="1617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4913325" y="416035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5194775" y="416035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5"/>
            <p:cNvSpPr/>
            <p:nvPr/>
          </p:nvSpPr>
          <p:spPr>
            <a:xfrm>
              <a:off x="5476225" y="416035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5"/>
            <p:cNvSpPr/>
            <p:nvPr/>
          </p:nvSpPr>
          <p:spPr>
            <a:xfrm>
              <a:off x="5757675" y="4160350"/>
              <a:ext cx="161700" cy="1617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55"/>
          <p:cNvSpPr txBox="1">
            <a:spLocks noGrp="1"/>
          </p:cNvSpPr>
          <p:nvPr>
            <p:ph type="subTitle" idx="4294967295"/>
          </p:nvPr>
        </p:nvSpPr>
        <p:spPr>
          <a:xfrm>
            <a:off x="720015" y="3212229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8E8BD8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2300">
              <a:solidFill>
                <a:srgbClr val="8E8BD8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2" name="Google Shape;1402;p55"/>
          <p:cNvSpPr txBox="1">
            <a:spLocks noGrp="1"/>
          </p:cNvSpPr>
          <p:nvPr>
            <p:ph type="subTitle" idx="4294967295"/>
          </p:nvPr>
        </p:nvSpPr>
        <p:spPr>
          <a:xfrm>
            <a:off x="720015" y="3623951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03" name="Google Shape;1403;p55"/>
          <p:cNvSpPr txBox="1">
            <a:spLocks noGrp="1"/>
          </p:cNvSpPr>
          <p:nvPr>
            <p:ph type="subTitle" idx="4294967295"/>
          </p:nvPr>
        </p:nvSpPr>
        <p:spPr>
          <a:xfrm>
            <a:off x="720000" y="175397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B57DE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2300">
              <a:solidFill>
                <a:srgbClr val="5B57DE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4" name="Google Shape;1404;p55"/>
          <p:cNvSpPr txBox="1">
            <a:spLocks noGrp="1"/>
          </p:cNvSpPr>
          <p:nvPr>
            <p:ph type="subTitle" idx="4294967295"/>
          </p:nvPr>
        </p:nvSpPr>
        <p:spPr>
          <a:xfrm>
            <a:off x="720000" y="216569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405" name="Google Shape;1405;p55"/>
          <p:cNvSpPr txBox="1">
            <a:spLocks noGrp="1"/>
          </p:cNvSpPr>
          <p:nvPr>
            <p:ph type="subTitle" idx="4294967295"/>
          </p:nvPr>
        </p:nvSpPr>
        <p:spPr>
          <a:xfrm>
            <a:off x="6216928" y="3212229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775EF5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2300">
              <a:solidFill>
                <a:srgbClr val="775EF5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6" name="Google Shape;1406;p55"/>
          <p:cNvSpPr txBox="1">
            <a:spLocks noGrp="1"/>
          </p:cNvSpPr>
          <p:nvPr>
            <p:ph type="subTitle" idx="4294967295"/>
          </p:nvPr>
        </p:nvSpPr>
        <p:spPr>
          <a:xfrm>
            <a:off x="6216928" y="3623951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407" name="Google Shape;1407;p55"/>
          <p:cNvSpPr txBox="1">
            <a:spLocks noGrp="1"/>
          </p:cNvSpPr>
          <p:nvPr>
            <p:ph type="subTitle" idx="4294967295"/>
          </p:nvPr>
        </p:nvSpPr>
        <p:spPr>
          <a:xfrm>
            <a:off x="6197800" y="1753975"/>
            <a:ext cx="220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FDEFF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2300">
              <a:solidFill>
                <a:srgbClr val="DFDE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08" name="Google Shape;1408;p55"/>
          <p:cNvSpPr txBox="1">
            <a:spLocks noGrp="1"/>
          </p:cNvSpPr>
          <p:nvPr>
            <p:ph type="subTitle" idx="4294967295"/>
          </p:nvPr>
        </p:nvSpPr>
        <p:spPr>
          <a:xfrm>
            <a:off x="6197800" y="2165697"/>
            <a:ext cx="22071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3F88D-7A60-4547-B729-4EC03E8F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9"/>
          <a:stretch/>
        </p:blipFill>
        <p:spPr>
          <a:xfrm>
            <a:off x="532563" y="821449"/>
            <a:ext cx="8119068" cy="40319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6"/>
          <p:cNvSpPr/>
          <p:nvPr/>
        </p:nvSpPr>
        <p:spPr>
          <a:xfrm rot="10800000" flipH="1">
            <a:off x="1084725" y="3502238"/>
            <a:ext cx="1095000" cy="10950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6"/>
          <p:cNvSpPr/>
          <p:nvPr/>
        </p:nvSpPr>
        <p:spPr>
          <a:xfrm>
            <a:off x="3039752" y="1580913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 rot="10800000" flipH="1">
            <a:off x="4994178" y="3502463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6"/>
          <p:cNvSpPr/>
          <p:nvPr/>
        </p:nvSpPr>
        <p:spPr>
          <a:xfrm>
            <a:off x="6948605" y="1580913"/>
            <a:ext cx="1094400" cy="1094400"/>
          </a:xfrm>
          <a:prstGeom prst="rect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6"/>
          <p:cNvSpPr txBox="1">
            <a:spLocks noGrp="1"/>
          </p:cNvSpPr>
          <p:nvPr>
            <p:ph type="title"/>
          </p:nvPr>
        </p:nvSpPr>
        <p:spPr>
          <a:xfrm>
            <a:off x="647138" y="182782"/>
            <a:ext cx="77610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Q19.</a:t>
            </a:r>
            <a:r>
              <a:rPr lang="en-US" dirty="0"/>
              <a:t> </a:t>
            </a:r>
            <a:r>
              <a:rPr lang="en-US" sz="1600" dirty="0"/>
              <a:t>Transaction Exclusions: What was the total number of transactions excluding popular ones (</a:t>
            </a:r>
            <a:r>
              <a:rPr lang="en-US" sz="1600" dirty="0" err="1"/>
              <a:t>btc_n_transactions_excluding_popular</a:t>
            </a:r>
            <a:r>
              <a:rPr lang="en-US" sz="1600" dirty="0"/>
              <a:t>)?</a:t>
            </a:r>
            <a:endParaRPr sz="1600" dirty="0"/>
          </a:p>
        </p:txBody>
      </p:sp>
      <p:cxnSp>
        <p:nvCxnSpPr>
          <p:cNvPr id="1418" name="Google Shape;1418;p56"/>
          <p:cNvCxnSpPr>
            <a:stCxn id="1413" idx="2"/>
            <a:endCxn id="1419" idx="0"/>
          </p:cNvCxnSpPr>
          <p:nvPr/>
        </p:nvCxnSpPr>
        <p:spPr>
          <a:xfrm rot="10800000">
            <a:off x="1632225" y="3149738"/>
            <a:ext cx="0" cy="3525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0" name="Google Shape;1420;p56"/>
          <p:cNvCxnSpPr>
            <a:stCxn id="1414" idx="2"/>
            <a:endCxn id="1421" idx="2"/>
          </p:cNvCxnSpPr>
          <p:nvPr/>
        </p:nvCxnSpPr>
        <p:spPr>
          <a:xfrm flipH="1">
            <a:off x="3586652" y="2675313"/>
            <a:ext cx="300" cy="3393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2" name="Google Shape;1422;p56"/>
          <p:cNvCxnSpPr>
            <a:stCxn id="1415" idx="2"/>
            <a:endCxn id="1423" idx="0"/>
          </p:cNvCxnSpPr>
          <p:nvPr/>
        </p:nvCxnSpPr>
        <p:spPr>
          <a:xfrm rot="10800000">
            <a:off x="5541378" y="3149663"/>
            <a:ext cx="0" cy="3528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cxnSp>
        <p:nvCxnSpPr>
          <p:cNvPr id="1424" name="Google Shape;1424;p56"/>
          <p:cNvCxnSpPr>
            <a:stCxn id="1416" idx="2"/>
            <a:endCxn id="1425" idx="2"/>
          </p:cNvCxnSpPr>
          <p:nvPr/>
        </p:nvCxnSpPr>
        <p:spPr>
          <a:xfrm>
            <a:off x="7495805" y="2675313"/>
            <a:ext cx="0" cy="33930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426" name="Google Shape;1426;p56"/>
          <p:cNvSpPr txBox="1">
            <a:spLocks noGrp="1"/>
          </p:cNvSpPr>
          <p:nvPr>
            <p:ph type="subTitle" idx="4294967295"/>
          </p:nvPr>
        </p:nvSpPr>
        <p:spPr>
          <a:xfrm>
            <a:off x="720000" y="15842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7" name="Google Shape;1427;p56"/>
          <p:cNvSpPr txBox="1">
            <a:spLocks noGrp="1"/>
          </p:cNvSpPr>
          <p:nvPr>
            <p:ph type="subTitle" idx="4294967295"/>
          </p:nvPr>
        </p:nvSpPr>
        <p:spPr>
          <a:xfrm>
            <a:off x="720000" y="2072213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28" name="Google Shape;1428;p56"/>
          <p:cNvSpPr txBox="1">
            <a:spLocks noGrp="1"/>
          </p:cNvSpPr>
          <p:nvPr>
            <p:ph type="subTitle" idx="4294967295"/>
          </p:nvPr>
        </p:nvSpPr>
        <p:spPr>
          <a:xfrm>
            <a:off x="2674538" y="3304171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29" name="Google Shape;1429;p56"/>
          <p:cNvSpPr txBox="1">
            <a:spLocks noGrp="1"/>
          </p:cNvSpPr>
          <p:nvPr>
            <p:ph type="subTitle" idx="4294967295"/>
          </p:nvPr>
        </p:nvSpPr>
        <p:spPr>
          <a:xfrm>
            <a:off x="2674538" y="3792096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430" name="Google Shape;1430;p56"/>
          <p:cNvSpPr txBox="1">
            <a:spLocks noGrp="1"/>
          </p:cNvSpPr>
          <p:nvPr>
            <p:ph type="subTitle" idx="4294967295"/>
          </p:nvPr>
        </p:nvSpPr>
        <p:spPr>
          <a:xfrm>
            <a:off x="4629075" y="1584288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31" name="Google Shape;1431;p56"/>
          <p:cNvSpPr txBox="1">
            <a:spLocks noGrp="1"/>
          </p:cNvSpPr>
          <p:nvPr>
            <p:ph type="subTitle" idx="4294967295"/>
          </p:nvPr>
        </p:nvSpPr>
        <p:spPr>
          <a:xfrm>
            <a:off x="4629075" y="2072213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432" name="Google Shape;1432;p56"/>
          <p:cNvSpPr txBox="1">
            <a:spLocks noGrp="1"/>
          </p:cNvSpPr>
          <p:nvPr>
            <p:ph type="subTitle" idx="4294967295"/>
          </p:nvPr>
        </p:nvSpPr>
        <p:spPr>
          <a:xfrm>
            <a:off x="6583588" y="3304171"/>
            <a:ext cx="1824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33" name="Google Shape;1433;p56"/>
          <p:cNvSpPr txBox="1">
            <a:spLocks noGrp="1"/>
          </p:cNvSpPr>
          <p:nvPr>
            <p:ph type="subTitle" idx="4294967295"/>
          </p:nvPr>
        </p:nvSpPr>
        <p:spPr>
          <a:xfrm>
            <a:off x="6583588" y="3792096"/>
            <a:ext cx="18246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34" name="Google Shape;1434;p56"/>
          <p:cNvSpPr/>
          <p:nvPr/>
        </p:nvSpPr>
        <p:spPr>
          <a:xfrm>
            <a:off x="7221000" y="1842363"/>
            <a:ext cx="549799" cy="571502"/>
          </a:xfrm>
          <a:custGeom>
            <a:avLst/>
            <a:gdLst/>
            <a:ahLst/>
            <a:cxnLst/>
            <a:rect l="l" t="t" r="r" b="b"/>
            <a:pathLst>
              <a:path w="200840" h="208768" extrusionOk="0">
                <a:moveTo>
                  <a:pt x="107156" y="32033"/>
                </a:moveTo>
                <a:cubicBezTo>
                  <a:pt x="108917" y="32033"/>
                  <a:pt x="110516" y="32652"/>
                  <a:pt x="111658" y="33664"/>
                </a:cubicBezTo>
                <a:cubicBezTo>
                  <a:pt x="112669" y="34577"/>
                  <a:pt x="113321" y="35784"/>
                  <a:pt x="113321" y="37121"/>
                </a:cubicBezTo>
                <a:cubicBezTo>
                  <a:pt x="113321" y="38426"/>
                  <a:pt x="112669" y="39633"/>
                  <a:pt x="111658" y="40546"/>
                </a:cubicBezTo>
                <a:cubicBezTo>
                  <a:pt x="110516" y="41558"/>
                  <a:pt x="108917" y="42177"/>
                  <a:pt x="107156" y="42177"/>
                </a:cubicBezTo>
                <a:lnTo>
                  <a:pt x="91564" y="42177"/>
                </a:lnTo>
                <a:lnTo>
                  <a:pt x="91564" y="32033"/>
                </a:lnTo>
                <a:close/>
                <a:moveTo>
                  <a:pt x="107156" y="48277"/>
                </a:moveTo>
                <a:cubicBezTo>
                  <a:pt x="108917" y="48277"/>
                  <a:pt x="110516" y="48930"/>
                  <a:pt x="111658" y="49908"/>
                </a:cubicBezTo>
                <a:cubicBezTo>
                  <a:pt x="112669" y="50822"/>
                  <a:pt x="113321" y="52061"/>
                  <a:pt x="113321" y="53366"/>
                </a:cubicBezTo>
                <a:cubicBezTo>
                  <a:pt x="113321" y="54671"/>
                  <a:pt x="112669" y="55910"/>
                  <a:pt x="111658" y="56824"/>
                </a:cubicBezTo>
                <a:cubicBezTo>
                  <a:pt x="110516" y="57802"/>
                  <a:pt x="108917" y="58422"/>
                  <a:pt x="107156" y="58422"/>
                </a:cubicBezTo>
                <a:lnTo>
                  <a:pt x="91564" y="58422"/>
                </a:lnTo>
                <a:lnTo>
                  <a:pt x="91564" y="48277"/>
                </a:lnTo>
                <a:close/>
                <a:moveTo>
                  <a:pt x="95413" y="20061"/>
                </a:moveTo>
                <a:cubicBezTo>
                  <a:pt x="93749" y="20061"/>
                  <a:pt x="92347" y="21431"/>
                  <a:pt x="92347" y="23127"/>
                </a:cubicBezTo>
                <a:lnTo>
                  <a:pt x="92347" y="25933"/>
                </a:lnTo>
                <a:lnTo>
                  <a:pt x="82626" y="25933"/>
                </a:lnTo>
                <a:cubicBezTo>
                  <a:pt x="80930" y="25933"/>
                  <a:pt x="79560" y="27303"/>
                  <a:pt x="79560" y="28999"/>
                </a:cubicBezTo>
                <a:cubicBezTo>
                  <a:pt x="79560" y="30663"/>
                  <a:pt x="80930" y="32033"/>
                  <a:pt x="82626" y="32033"/>
                </a:cubicBezTo>
                <a:lnTo>
                  <a:pt x="85431" y="32033"/>
                </a:lnTo>
                <a:lnTo>
                  <a:pt x="85431" y="58422"/>
                </a:lnTo>
                <a:lnTo>
                  <a:pt x="82626" y="58422"/>
                </a:lnTo>
                <a:cubicBezTo>
                  <a:pt x="80930" y="58422"/>
                  <a:pt x="79560" y="59792"/>
                  <a:pt x="79560" y="61488"/>
                </a:cubicBezTo>
                <a:cubicBezTo>
                  <a:pt x="79560" y="63185"/>
                  <a:pt x="80930" y="64555"/>
                  <a:pt x="82626" y="64555"/>
                </a:cubicBezTo>
                <a:lnTo>
                  <a:pt x="92347" y="64555"/>
                </a:lnTo>
                <a:lnTo>
                  <a:pt x="92347" y="67360"/>
                </a:lnTo>
                <a:cubicBezTo>
                  <a:pt x="92347" y="69024"/>
                  <a:pt x="93749" y="70426"/>
                  <a:pt x="95413" y="70426"/>
                </a:cubicBezTo>
                <a:cubicBezTo>
                  <a:pt x="97109" y="70426"/>
                  <a:pt x="98479" y="69024"/>
                  <a:pt x="98479" y="67360"/>
                </a:cubicBezTo>
                <a:lnTo>
                  <a:pt x="98479" y="64555"/>
                </a:lnTo>
                <a:lnTo>
                  <a:pt x="104090" y="64555"/>
                </a:lnTo>
                <a:lnTo>
                  <a:pt x="104090" y="67360"/>
                </a:lnTo>
                <a:cubicBezTo>
                  <a:pt x="104090" y="69024"/>
                  <a:pt x="105460" y="70426"/>
                  <a:pt x="107156" y="70426"/>
                </a:cubicBezTo>
                <a:cubicBezTo>
                  <a:pt x="108820" y="70426"/>
                  <a:pt x="110190" y="69024"/>
                  <a:pt x="110190" y="67360"/>
                </a:cubicBezTo>
                <a:lnTo>
                  <a:pt x="110190" y="64196"/>
                </a:lnTo>
                <a:cubicBezTo>
                  <a:pt x="112310" y="63707"/>
                  <a:pt x="114169" y="62728"/>
                  <a:pt x="115670" y="61391"/>
                </a:cubicBezTo>
                <a:cubicBezTo>
                  <a:pt x="117986" y="59368"/>
                  <a:pt x="119454" y="56530"/>
                  <a:pt x="119454" y="53366"/>
                </a:cubicBezTo>
                <a:cubicBezTo>
                  <a:pt x="119454" y="50169"/>
                  <a:pt x="117986" y="47331"/>
                  <a:pt x="115572" y="45244"/>
                </a:cubicBezTo>
                <a:cubicBezTo>
                  <a:pt x="117986" y="43156"/>
                  <a:pt x="119454" y="40318"/>
                  <a:pt x="119454" y="37121"/>
                </a:cubicBezTo>
                <a:cubicBezTo>
                  <a:pt x="119454" y="33957"/>
                  <a:pt x="117986" y="31119"/>
                  <a:pt x="115670" y="29097"/>
                </a:cubicBezTo>
                <a:cubicBezTo>
                  <a:pt x="114169" y="27760"/>
                  <a:pt x="112310" y="26781"/>
                  <a:pt x="110190" y="26292"/>
                </a:cubicBezTo>
                <a:lnTo>
                  <a:pt x="110190" y="23127"/>
                </a:lnTo>
                <a:cubicBezTo>
                  <a:pt x="110190" y="21431"/>
                  <a:pt x="108820" y="20061"/>
                  <a:pt x="107156" y="20061"/>
                </a:cubicBezTo>
                <a:cubicBezTo>
                  <a:pt x="105460" y="20061"/>
                  <a:pt x="104090" y="21431"/>
                  <a:pt x="104090" y="23127"/>
                </a:cubicBezTo>
                <a:lnTo>
                  <a:pt x="104090" y="25933"/>
                </a:lnTo>
                <a:lnTo>
                  <a:pt x="98479" y="25933"/>
                </a:lnTo>
                <a:lnTo>
                  <a:pt x="98479" y="23127"/>
                </a:lnTo>
                <a:cubicBezTo>
                  <a:pt x="98479" y="21431"/>
                  <a:pt x="97109" y="20061"/>
                  <a:pt x="95413" y="20061"/>
                </a:cubicBezTo>
                <a:close/>
                <a:moveTo>
                  <a:pt x="102622" y="6230"/>
                </a:moveTo>
                <a:cubicBezTo>
                  <a:pt x="111136" y="6883"/>
                  <a:pt x="118866" y="10275"/>
                  <a:pt x="124999" y="15494"/>
                </a:cubicBezTo>
                <a:lnTo>
                  <a:pt x="122683" y="17778"/>
                </a:lnTo>
                <a:cubicBezTo>
                  <a:pt x="121509" y="18985"/>
                  <a:pt x="121509" y="20909"/>
                  <a:pt x="122683" y="22116"/>
                </a:cubicBezTo>
                <a:cubicBezTo>
                  <a:pt x="123286" y="22703"/>
                  <a:pt x="124069" y="22997"/>
                  <a:pt x="124852" y="22997"/>
                </a:cubicBezTo>
                <a:cubicBezTo>
                  <a:pt x="125635" y="22997"/>
                  <a:pt x="126418" y="22703"/>
                  <a:pt x="127021" y="22116"/>
                </a:cubicBezTo>
                <a:lnTo>
                  <a:pt x="129305" y="19833"/>
                </a:lnTo>
                <a:cubicBezTo>
                  <a:pt x="134524" y="25933"/>
                  <a:pt x="137916" y="33696"/>
                  <a:pt x="138569" y="42177"/>
                </a:cubicBezTo>
                <a:lnTo>
                  <a:pt x="135339" y="42177"/>
                </a:lnTo>
                <a:cubicBezTo>
                  <a:pt x="133643" y="42177"/>
                  <a:pt x="132273" y="43548"/>
                  <a:pt x="132273" y="45244"/>
                </a:cubicBezTo>
                <a:cubicBezTo>
                  <a:pt x="132273" y="46940"/>
                  <a:pt x="133643" y="48277"/>
                  <a:pt x="135339" y="48277"/>
                </a:cubicBezTo>
                <a:lnTo>
                  <a:pt x="138569" y="48277"/>
                </a:lnTo>
                <a:cubicBezTo>
                  <a:pt x="137916" y="56791"/>
                  <a:pt x="134524" y="64555"/>
                  <a:pt x="129305" y="70655"/>
                </a:cubicBezTo>
                <a:lnTo>
                  <a:pt x="127021" y="68371"/>
                </a:lnTo>
                <a:cubicBezTo>
                  <a:pt x="126418" y="67768"/>
                  <a:pt x="125635" y="67466"/>
                  <a:pt x="124852" y="67466"/>
                </a:cubicBezTo>
                <a:cubicBezTo>
                  <a:pt x="124069" y="67466"/>
                  <a:pt x="123286" y="67768"/>
                  <a:pt x="122683" y="68371"/>
                </a:cubicBezTo>
                <a:cubicBezTo>
                  <a:pt x="121509" y="69578"/>
                  <a:pt x="121509" y="71503"/>
                  <a:pt x="122683" y="72677"/>
                </a:cubicBezTo>
                <a:lnTo>
                  <a:pt x="124999" y="74993"/>
                </a:lnTo>
                <a:cubicBezTo>
                  <a:pt x="118866" y="80212"/>
                  <a:pt x="111136" y="83572"/>
                  <a:pt x="102622" y="84224"/>
                </a:cubicBezTo>
                <a:lnTo>
                  <a:pt x="102622" y="81028"/>
                </a:lnTo>
                <a:cubicBezTo>
                  <a:pt x="102622" y="79332"/>
                  <a:pt x="101252" y="77961"/>
                  <a:pt x="99556" y="77961"/>
                </a:cubicBezTo>
                <a:cubicBezTo>
                  <a:pt x="97892" y="77961"/>
                  <a:pt x="96522" y="79332"/>
                  <a:pt x="96522" y="81028"/>
                </a:cubicBezTo>
                <a:lnTo>
                  <a:pt x="96522" y="84224"/>
                </a:lnTo>
                <a:cubicBezTo>
                  <a:pt x="88008" y="83572"/>
                  <a:pt x="80277" y="80212"/>
                  <a:pt x="74145" y="74993"/>
                </a:cubicBezTo>
                <a:lnTo>
                  <a:pt x="76428" y="72677"/>
                </a:lnTo>
                <a:cubicBezTo>
                  <a:pt x="77635" y="71503"/>
                  <a:pt x="77635" y="69578"/>
                  <a:pt x="76428" y="68371"/>
                </a:cubicBezTo>
                <a:cubicBezTo>
                  <a:pt x="75841" y="67768"/>
                  <a:pt x="75058" y="67466"/>
                  <a:pt x="74275" y="67466"/>
                </a:cubicBezTo>
                <a:cubicBezTo>
                  <a:pt x="73492" y="67466"/>
                  <a:pt x="72710" y="67768"/>
                  <a:pt x="72122" y="68371"/>
                </a:cubicBezTo>
                <a:lnTo>
                  <a:pt x="69839" y="70655"/>
                </a:lnTo>
                <a:cubicBezTo>
                  <a:pt x="64620" y="64555"/>
                  <a:pt x="61227" y="56791"/>
                  <a:pt x="60575" y="48277"/>
                </a:cubicBezTo>
                <a:lnTo>
                  <a:pt x="63804" y="48277"/>
                </a:lnTo>
                <a:cubicBezTo>
                  <a:pt x="65468" y="48277"/>
                  <a:pt x="66871" y="46940"/>
                  <a:pt x="66871" y="45244"/>
                </a:cubicBezTo>
                <a:cubicBezTo>
                  <a:pt x="66871" y="43548"/>
                  <a:pt x="65468" y="42177"/>
                  <a:pt x="63804" y="42177"/>
                </a:cubicBezTo>
                <a:lnTo>
                  <a:pt x="60575" y="42177"/>
                </a:lnTo>
                <a:cubicBezTo>
                  <a:pt x="61227" y="33696"/>
                  <a:pt x="64620" y="25933"/>
                  <a:pt x="69839" y="19833"/>
                </a:cubicBezTo>
                <a:lnTo>
                  <a:pt x="72122" y="22116"/>
                </a:lnTo>
                <a:cubicBezTo>
                  <a:pt x="72710" y="22703"/>
                  <a:pt x="73492" y="22997"/>
                  <a:pt x="74275" y="22997"/>
                </a:cubicBezTo>
                <a:cubicBezTo>
                  <a:pt x="75058" y="22997"/>
                  <a:pt x="75841" y="22703"/>
                  <a:pt x="76428" y="22116"/>
                </a:cubicBezTo>
                <a:cubicBezTo>
                  <a:pt x="77635" y="20909"/>
                  <a:pt x="77635" y="18985"/>
                  <a:pt x="76428" y="17778"/>
                </a:cubicBezTo>
                <a:lnTo>
                  <a:pt x="74145" y="15494"/>
                </a:lnTo>
                <a:cubicBezTo>
                  <a:pt x="80277" y="10275"/>
                  <a:pt x="88008" y="6883"/>
                  <a:pt x="96522" y="6230"/>
                </a:cubicBezTo>
                <a:lnTo>
                  <a:pt x="96522" y="9460"/>
                </a:lnTo>
                <a:cubicBezTo>
                  <a:pt x="96522" y="11156"/>
                  <a:pt x="97892" y="12526"/>
                  <a:pt x="99556" y="12526"/>
                </a:cubicBezTo>
                <a:cubicBezTo>
                  <a:pt x="101252" y="12526"/>
                  <a:pt x="102622" y="11156"/>
                  <a:pt x="102622" y="9460"/>
                </a:cubicBezTo>
                <a:lnTo>
                  <a:pt x="102622" y="6230"/>
                </a:lnTo>
                <a:close/>
                <a:moveTo>
                  <a:pt x="153443" y="82920"/>
                </a:moveTo>
                <a:cubicBezTo>
                  <a:pt x="154259" y="84159"/>
                  <a:pt x="155205" y="85334"/>
                  <a:pt x="156281" y="86377"/>
                </a:cubicBezTo>
                <a:cubicBezTo>
                  <a:pt x="157325" y="87454"/>
                  <a:pt x="158499" y="88400"/>
                  <a:pt x="159739" y="89215"/>
                </a:cubicBezTo>
                <a:cubicBezTo>
                  <a:pt x="158499" y="90031"/>
                  <a:pt x="157325" y="91009"/>
                  <a:pt x="156281" y="92053"/>
                </a:cubicBezTo>
                <a:cubicBezTo>
                  <a:pt x="155205" y="93130"/>
                  <a:pt x="154259" y="94304"/>
                  <a:pt x="153443" y="95544"/>
                </a:cubicBezTo>
                <a:cubicBezTo>
                  <a:pt x="152628" y="94304"/>
                  <a:pt x="151649" y="93130"/>
                  <a:pt x="150605" y="92053"/>
                </a:cubicBezTo>
                <a:cubicBezTo>
                  <a:pt x="149562" y="91009"/>
                  <a:pt x="148387" y="90031"/>
                  <a:pt x="147115" y="89215"/>
                </a:cubicBezTo>
                <a:cubicBezTo>
                  <a:pt x="148387" y="88400"/>
                  <a:pt x="149562" y="87454"/>
                  <a:pt x="150605" y="86377"/>
                </a:cubicBezTo>
                <a:cubicBezTo>
                  <a:pt x="151649" y="85334"/>
                  <a:pt x="152628" y="84159"/>
                  <a:pt x="153443" y="82920"/>
                </a:cubicBezTo>
                <a:close/>
                <a:moveTo>
                  <a:pt x="153443" y="70263"/>
                </a:moveTo>
                <a:cubicBezTo>
                  <a:pt x="151747" y="70263"/>
                  <a:pt x="150377" y="71633"/>
                  <a:pt x="150377" y="73329"/>
                </a:cubicBezTo>
                <a:cubicBezTo>
                  <a:pt x="150377" y="76428"/>
                  <a:pt x="148746" y="79625"/>
                  <a:pt x="146300" y="82072"/>
                </a:cubicBezTo>
                <a:cubicBezTo>
                  <a:pt x="143821" y="84518"/>
                  <a:pt x="140624" y="86182"/>
                  <a:pt x="137525" y="86182"/>
                </a:cubicBezTo>
                <a:cubicBezTo>
                  <a:pt x="135829" y="86182"/>
                  <a:pt x="134491" y="87519"/>
                  <a:pt x="134491" y="89215"/>
                </a:cubicBezTo>
                <a:cubicBezTo>
                  <a:pt x="134491" y="90912"/>
                  <a:pt x="135829" y="92282"/>
                  <a:pt x="137525" y="92282"/>
                </a:cubicBezTo>
                <a:cubicBezTo>
                  <a:pt x="140624" y="92282"/>
                  <a:pt x="143821" y="93913"/>
                  <a:pt x="146300" y="96392"/>
                </a:cubicBezTo>
                <a:cubicBezTo>
                  <a:pt x="148746" y="98838"/>
                  <a:pt x="150377" y="102035"/>
                  <a:pt x="150377" y="105134"/>
                </a:cubicBezTo>
                <a:cubicBezTo>
                  <a:pt x="150377" y="106830"/>
                  <a:pt x="151747" y="108200"/>
                  <a:pt x="153443" y="108200"/>
                </a:cubicBezTo>
                <a:cubicBezTo>
                  <a:pt x="155140" y="108200"/>
                  <a:pt x="156510" y="106830"/>
                  <a:pt x="156510" y="105134"/>
                </a:cubicBezTo>
                <a:cubicBezTo>
                  <a:pt x="156510" y="102035"/>
                  <a:pt x="158141" y="98838"/>
                  <a:pt x="160587" y="96392"/>
                </a:cubicBezTo>
                <a:cubicBezTo>
                  <a:pt x="163034" y="93913"/>
                  <a:pt x="166263" y="92282"/>
                  <a:pt x="169362" y="92282"/>
                </a:cubicBezTo>
                <a:cubicBezTo>
                  <a:pt x="171058" y="92282"/>
                  <a:pt x="172395" y="90912"/>
                  <a:pt x="172395" y="89215"/>
                </a:cubicBezTo>
                <a:cubicBezTo>
                  <a:pt x="172395" y="87519"/>
                  <a:pt x="171058" y="86182"/>
                  <a:pt x="169362" y="86182"/>
                </a:cubicBezTo>
                <a:cubicBezTo>
                  <a:pt x="166263" y="86182"/>
                  <a:pt x="163034" y="84518"/>
                  <a:pt x="160587" y="82072"/>
                </a:cubicBezTo>
                <a:cubicBezTo>
                  <a:pt x="158141" y="79625"/>
                  <a:pt x="156510" y="76428"/>
                  <a:pt x="156510" y="73329"/>
                </a:cubicBezTo>
                <a:cubicBezTo>
                  <a:pt x="156510" y="71633"/>
                  <a:pt x="155140" y="70263"/>
                  <a:pt x="153443" y="70263"/>
                </a:cubicBezTo>
                <a:close/>
                <a:moveTo>
                  <a:pt x="28640" y="92967"/>
                </a:moveTo>
                <a:cubicBezTo>
                  <a:pt x="30173" y="95870"/>
                  <a:pt x="32163" y="98577"/>
                  <a:pt x="34512" y="100926"/>
                </a:cubicBezTo>
                <a:cubicBezTo>
                  <a:pt x="36860" y="103274"/>
                  <a:pt x="39568" y="105297"/>
                  <a:pt x="42471" y="106797"/>
                </a:cubicBezTo>
                <a:cubicBezTo>
                  <a:pt x="39568" y="108298"/>
                  <a:pt x="36860" y="110320"/>
                  <a:pt x="34512" y="112669"/>
                </a:cubicBezTo>
                <a:cubicBezTo>
                  <a:pt x="32163" y="115018"/>
                  <a:pt x="30173" y="117725"/>
                  <a:pt x="28640" y="120628"/>
                </a:cubicBezTo>
                <a:cubicBezTo>
                  <a:pt x="27140" y="117725"/>
                  <a:pt x="25117" y="115018"/>
                  <a:pt x="22769" y="112669"/>
                </a:cubicBezTo>
                <a:cubicBezTo>
                  <a:pt x="20420" y="110320"/>
                  <a:pt x="17713" y="108298"/>
                  <a:pt x="14809" y="106797"/>
                </a:cubicBezTo>
                <a:cubicBezTo>
                  <a:pt x="17713" y="105297"/>
                  <a:pt x="20420" y="103274"/>
                  <a:pt x="22769" y="100926"/>
                </a:cubicBezTo>
                <a:cubicBezTo>
                  <a:pt x="25117" y="98577"/>
                  <a:pt x="27140" y="95870"/>
                  <a:pt x="28640" y="92967"/>
                </a:cubicBezTo>
                <a:close/>
                <a:moveTo>
                  <a:pt x="181855" y="122716"/>
                </a:moveTo>
                <a:cubicBezTo>
                  <a:pt x="182671" y="123988"/>
                  <a:pt x="183617" y="125130"/>
                  <a:pt x="184693" y="126206"/>
                </a:cubicBezTo>
                <a:cubicBezTo>
                  <a:pt x="185737" y="127283"/>
                  <a:pt x="186944" y="128229"/>
                  <a:pt x="188183" y="129044"/>
                </a:cubicBezTo>
                <a:cubicBezTo>
                  <a:pt x="186944" y="129860"/>
                  <a:pt x="185737" y="130806"/>
                  <a:pt x="184693" y="131882"/>
                </a:cubicBezTo>
                <a:cubicBezTo>
                  <a:pt x="183617" y="132926"/>
                  <a:pt x="182671" y="134100"/>
                  <a:pt x="181855" y="135372"/>
                </a:cubicBezTo>
                <a:cubicBezTo>
                  <a:pt x="181040" y="134100"/>
                  <a:pt x="180094" y="132926"/>
                  <a:pt x="179017" y="131882"/>
                </a:cubicBezTo>
                <a:cubicBezTo>
                  <a:pt x="177973" y="130806"/>
                  <a:pt x="176799" y="129860"/>
                  <a:pt x="175560" y="129044"/>
                </a:cubicBezTo>
                <a:cubicBezTo>
                  <a:pt x="176799" y="128229"/>
                  <a:pt x="177973" y="127283"/>
                  <a:pt x="179017" y="126206"/>
                </a:cubicBezTo>
                <a:cubicBezTo>
                  <a:pt x="180094" y="125130"/>
                  <a:pt x="181040" y="123988"/>
                  <a:pt x="181855" y="122716"/>
                </a:cubicBezTo>
                <a:close/>
                <a:moveTo>
                  <a:pt x="28640" y="78157"/>
                </a:moveTo>
                <a:cubicBezTo>
                  <a:pt x="26944" y="78157"/>
                  <a:pt x="25574" y="79527"/>
                  <a:pt x="25574" y="81223"/>
                </a:cubicBezTo>
                <a:cubicBezTo>
                  <a:pt x="25574" y="86704"/>
                  <a:pt x="22703" y="92314"/>
                  <a:pt x="18463" y="96620"/>
                </a:cubicBezTo>
                <a:cubicBezTo>
                  <a:pt x="14190" y="100861"/>
                  <a:pt x="8546" y="103731"/>
                  <a:pt x="3066" y="103731"/>
                </a:cubicBezTo>
                <a:cubicBezTo>
                  <a:pt x="1370" y="103731"/>
                  <a:pt x="0" y="105101"/>
                  <a:pt x="0" y="106797"/>
                </a:cubicBezTo>
                <a:cubicBezTo>
                  <a:pt x="0" y="108494"/>
                  <a:pt x="1370" y="109864"/>
                  <a:pt x="3066" y="109864"/>
                </a:cubicBezTo>
                <a:cubicBezTo>
                  <a:pt x="8546" y="109864"/>
                  <a:pt x="14190" y="112702"/>
                  <a:pt x="18463" y="117007"/>
                </a:cubicBezTo>
                <a:cubicBezTo>
                  <a:pt x="22703" y="121248"/>
                  <a:pt x="25574" y="126891"/>
                  <a:pt x="25574" y="132404"/>
                </a:cubicBezTo>
                <a:cubicBezTo>
                  <a:pt x="25574" y="134068"/>
                  <a:pt x="26944" y="135438"/>
                  <a:pt x="28640" y="135438"/>
                </a:cubicBezTo>
                <a:cubicBezTo>
                  <a:pt x="30336" y="135438"/>
                  <a:pt x="31706" y="134068"/>
                  <a:pt x="31706" y="132404"/>
                </a:cubicBezTo>
                <a:cubicBezTo>
                  <a:pt x="31706" y="126891"/>
                  <a:pt x="34577" y="121248"/>
                  <a:pt x="38850" y="117007"/>
                </a:cubicBezTo>
                <a:cubicBezTo>
                  <a:pt x="43123" y="112702"/>
                  <a:pt x="48734" y="109864"/>
                  <a:pt x="54214" y="109864"/>
                </a:cubicBezTo>
                <a:cubicBezTo>
                  <a:pt x="55943" y="109864"/>
                  <a:pt x="57280" y="108494"/>
                  <a:pt x="57280" y="106797"/>
                </a:cubicBezTo>
                <a:cubicBezTo>
                  <a:pt x="57280" y="105101"/>
                  <a:pt x="55943" y="103731"/>
                  <a:pt x="54214" y="103731"/>
                </a:cubicBezTo>
                <a:cubicBezTo>
                  <a:pt x="48734" y="103731"/>
                  <a:pt x="43123" y="100861"/>
                  <a:pt x="38850" y="96620"/>
                </a:cubicBezTo>
                <a:cubicBezTo>
                  <a:pt x="34577" y="92314"/>
                  <a:pt x="31706" y="86704"/>
                  <a:pt x="31706" y="81223"/>
                </a:cubicBezTo>
                <a:cubicBezTo>
                  <a:pt x="31706" y="79527"/>
                  <a:pt x="30336" y="78157"/>
                  <a:pt x="28640" y="78157"/>
                </a:cubicBezTo>
                <a:close/>
                <a:moveTo>
                  <a:pt x="181855" y="110059"/>
                </a:moveTo>
                <a:cubicBezTo>
                  <a:pt x="180159" y="110059"/>
                  <a:pt x="178789" y="111429"/>
                  <a:pt x="178789" y="113126"/>
                </a:cubicBezTo>
                <a:cubicBezTo>
                  <a:pt x="178789" y="116225"/>
                  <a:pt x="177158" y="119421"/>
                  <a:pt x="174711" y="121868"/>
                </a:cubicBezTo>
                <a:cubicBezTo>
                  <a:pt x="172265" y="124347"/>
                  <a:pt x="169036" y="125978"/>
                  <a:pt x="165937" y="125978"/>
                </a:cubicBezTo>
                <a:cubicBezTo>
                  <a:pt x="164273" y="125978"/>
                  <a:pt x="162871" y="127348"/>
                  <a:pt x="162871" y="129044"/>
                </a:cubicBezTo>
                <a:cubicBezTo>
                  <a:pt x="162871" y="130740"/>
                  <a:pt x="164273" y="132110"/>
                  <a:pt x="165937" y="132110"/>
                </a:cubicBezTo>
                <a:cubicBezTo>
                  <a:pt x="169036" y="132110"/>
                  <a:pt x="172265" y="133741"/>
                  <a:pt x="174711" y="136188"/>
                </a:cubicBezTo>
                <a:cubicBezTo>
                  <a:pt x="177158" y="138667"/>
                  <a:pt x="178789" y="141831"/>
                  <a:pt x="178789" y="144963"/>
                </a:cubicBezTo>
                <a:cubicBezTo>
                  <a:pt x="178789" y="146626"/>
                  <a:pt x="180159" y="148029"/>
                  <a:pt x="181855" y="148029"/>
                </a:cubicBezTo>
                <a:cubicBezTo>
                  <a:pt x="183551" y="148029"/>
                  <a:pt x="184921" y="146626"/>
                  <a:pt x="184921" y="144963"/>
                </a:cubicBezTo>
                <a:cubicBezTo>
                  <a:pt x="184921" y="141831"/>
                  <a:pt x="186552" y="138667"/>
                  <a:pt x="189032" y="136188"/>
                </a:cubicBezTo>
                <a:cubicBezTo>
                  <a:pt x="191478" y="133741"/>
                  <a:pt x="194675" y="132110"/>
                  <a:pt x="197774" y="132110"/>
                </a:cubicBezTo>
                <a:cubicBezTo>
                  <a:pt x="199470" y="132110"/>
                  <a:pt x="200840" y="130740"/>
                  <a:pt x="200840" y="129044"/>
                </a:cubicBezTo>
                <a:cubicBezTo>
                  <a:pt x="200840" y="127348"/>
                  <a:pt x="199470" y="125978"/>
                  <a:pt x="197774" y="125978"/>
                </a:cubicBezTo>
                <a:cubicBezTo>
                  <a:pt x="194675" y="125978"/>
                  <a:pt x="191478" y="124347"/>
                  <a:pt x="189032" y="121868"/>
                </a:cubicBezTo>
                <a:cubicBezTo>
                  <a:pt x="186552" y="119421"/>
                  <a:pt x="184921" y="116225"/>
                  <a:pt x="184921" y="113126"/>
                </a:cubicBezTo>
                <a:cubicBezTo>
                  <a:pt x="184921" y="111429"/>
                  <a:pt x="183551" y="110059"/>
                  <a:pt x="181855" y="110059"/>
                </a:cubicBezTo>
                <a:close/>
                <a:moveTo>
                  <a:pt x="107939" y="129892"/>
                </a:moveTo>
                <a:cubicBezTo>
                  <a:pt x="107123" y="131328"/>
                  <a:pt x="106471" y="132861"/>
                  <a:pt x="105851" y="134394"/>
                </a:cubicBezTo>
                <a:lnTo>
                  <a:pt x="99556" y="150410"/>
                </a:lnTo>
                <a:lnTo>
                  <a:pt x="93293" y="134394"/>
                </a:lnTo>
                <a:cubicBezTo>
                  <a:pt x="92673" y="132861"/>
                  <a:pt x="92020" y="131328"/>
                  <a:pt x="91205" y="129892"/>
                </a:cubicBezTo>
                <a:close/>
                <a:moveTo>
                  <a:pt x="81778" y="129892"/>
                </a:moveTo>
                <a:cubicBezTo>
                  <a:pt x="83115" y="129892"/>
                  <a:pt x="84126" y="130545"/>
                  <a:pt x="84909" y="131491"/>
                </a:cubicBezTo>
                <a:cubicBezTo>
                  <a:pt x="85986" y="132763"/>
                  <a:pt x="86834" y="134655"/>
                  <a:pt x="87617" y="136645"/>
                </a:cubicBezTo>
                <a:lnTo>
                  <a:pt x="96294" y="158728"/>
                </a:lnTo>
                <a:cubicBezTo>
                  <a:pt x="96652" y="159707"/>
                  <a:pt x="96587" y="160783"/>
                  <a:pt x="95967" y="161664"/>
                </a:cubicBezTo>
                <a:cubicBezTo>
                  <a:pt x="95543" y="162219"/>
                  <a:pt x="94989" y="162643"/>
                  <a:pt x="94271" y="162936"/>
                </a:cubicBezTo>
                <a:cubicBezTo>
                  <a:pt x="93782" y="163099"/>
                  <a:pt x="93227" y="163230"/>
                  <a:pt x="92608" y="163230"/>
                </a:cubicBezTo>
                <a:lnTo>
                  <a:pt x="44526" y="163230"/>
                </a:lnTo>
                <a:cubicBezTo>
                  <a:pt x="43906" y="163230"/>
                  <a:pt x="43352" y="163099"/>
                  <a:pt x="42830" y="162936"/>
                </a:cubicBezTo>
                <a:cubicBezTo>
                  <a:pt x="42145" y="162643"/>
                  <a:pt x="41558" y="162219"/>
                  <a:pt x="41166" y="161664"/>
                </a:cubicBezTo>
                <a:cubicBezTo>
                  <a:pt x="40807" y="161175"/>
                  <a:pt x="40612" y="160588"/>
                  <a:pt x="40612" y="159968"/>
                </a:cubicBezTo>
                <a:cubicBezTo>
                  <a:pt x="40612" y="159544"/>
                  <a:pt x="40677" y="159152"/>
                  <a:pt x="40840" y="158728"/>
                </a:cubicBezTo>
                <a:lnTo>
                  <a:pt x="49517" y="136645"/>
                </a:lnTo>
                <a:cubicBezTo>
                  <a:pt x="50300" y="134655"/>
                  <a:pt x="51148" y="132763"/>
                  <a:pt x="52224" y="131491"/>
                </a:cubicBezTo>
                <a:cubicBezTo>
                  <a:pt x="53007" y="130545"/>
                  <a:pt x="54018" y="129892"/>
                  <a:pt x="55356" y="129892"/>
                </a:cubicBezTo>
                <a:close/>
                <a:moveTo>
                  <a:pt x="143788" y="129892"/>
                </a:moveTo>
                <a:cubicBezTo>
                  <a:pt x="145125" y="129892"/>
                  <a:pt x="146104" y="130545"/>
                  <a:pt x="146919" y="131491"/>
                </a:cubicBezTo>
                <a:cubicBezTo>
                  <a:pt x="147996" y="132763"/>
                  <a:pt x="148844" y="134655"/>
                  <a:pt x="149627" y="136645"/>
                </a:cubicBezTo>
                <a:lnTo>
                  <a:pt x="158271" y="158728"/>
                </a:lnTo>
                <a:cubicBezTo>
                  <a:pt x="158434" y="159152"/>
                  <a:pt x="158532" y="159544"/>
                  <a:pt x="158532" y="159968"/>
                </a:cubicBezTo>
                <a:cubicBezTo>
                  <a:pt x="158532" y="160588"/>
                  <a:pt x="158304" y="161175"/>
                  <a:pt x="157978" y="161664"/>
                </a:cubicBezTo>
                <a:cubicBezTo>
                  <a:pt x="157586" y="162219"/>
                  <a:pt x="156999" y="162643"/>
                  <a:pt x="156281" y="162936"/>
                </a:cubicBezTo>
                <a:cubicBezTo>
                  <a:pt x="155792" y="163099"/>
                  <a:pt x="155237" y="163230"/>
                  <a:pt x="154618" y="163230"/>
                </a:cubicBezTo>
                <a:lnTo>
                  <a:pt x="106536" y="163230"/>
                </a:lnTo>
                <a:cubicBezTo>
                  <a:pt x="105916" y="163230"/>
                  <a:pt x="105362" y="163099"/>
                  <a:pt x="104840" y="162936"/>
                </a:cubicBezTo>
                <a:cubicBezTo>
                  <a:pt x="104155" y="162643"/>
                  <a:pt x="103568" y="162219"/>
                  <a:pt x="103176" y="161664"/>
                </a:cubicBezTo>
                <a:cubicBezTo>
                  <a:pt x="102524" y="160783"/>
                  <a:pt x="102491" y="159707"/>
                  <a:pt x="102850" y="158728"/>
                </a:cubicBezTo>
                <a:lnTo>
                  <a:pt x="111527" y="136645"/>
                </a:lnTo>
                <a:cubicBezTo>
                  <a:pt x="112310" y="134655"/>
                  <a:pt x="113158" y="132763"/>
                  <a:pt x="114234" y="131491"/>
                </a:cubicBezTo>
                <a:cubicBezTo>
                  <a:pt x="115017" y="130545"/>
                  <a:pt x="116029" y="129892"/>
                  <a:pt x="117366" y="129892"/>
                </a:cubicBezTo>
                <a:close/>
                <a:moveTo>
                  <a:pt x="76917" y="169330"/>
                </a:moveTo>
                <a:cubicBezTo>
                  <a:pt x="76135" y="170765"/>
                  <a:pt x="75450" y="172298"/>
                  <a:pt x="74862" y="173831"/>
                </a:cubicBezTo>
                <a:lnTo>
                  <a:pt x="68567" y="189848"/>
                </a:lnTo>
                <a:lnTo>
                  <a:pt x="62271" y="173831"/>
                </a:lnTo>
                <a:cubicBezTo>
                  <a:pt x="61684" y="172298"/>
                  <a:pt x="60999" y="170765"/>
                  <a:pt x="60216" y="169330"/>
                </a:cubicBezTo>
                <a:close/>
                <a:moveTo>
                  <a:pt x="138928" y="169330"/>
                </a:moveTo>
                <a:cubicBezTo>
                  <a:pt x="138112" y="170765"/>
                  <a:pt x="137460" y="172298"/>
                  <a:pt x="136840" y="173831"/>
                </a:cubicBezTo>
                <a:lnTo>
                  <a:pt x="130577" y="189848"/>
                </a:lnTo>
                <a:lnTo>
                  <a:pt x="124281" y="173831"/>
                </a:lnTo>
                <a:cubicBezTo>
                  <a:pt x="123694" y="172298"/>
                  <a:pt x="123009" y="170765"/>
                  <a:pt x="122226" y="169330"/>
                </a:cubicBezTo>
                <a:close/>
                <a:moveTo>
                  <a:pt x="112767" y="169330"/>
                </a:moveTo>
                <a:cubicBezTo>
                  <a:pt x="114137" y="169330"/>
                  <a:pt x="115115" y="169949"/>
                  <a:pt x="115898" y="170928"/>
                </a:cubicBezTo>
                <a:cubicBezTo>
                  <a:pt x="117007" y="172200"/>
                  <a:pt x="117855" y="174092"/>
                  <a:pt x="118606" y="176049"/>
                </a:cubicBezTo>
                <a:lnTo>
                  <a:pt x="127282" y="198166"/>
                </a:lnTo>
                <a:cubicBezTo>
                  <a:pt x="127641" y="199144"/>
                  <a:pt x="127609" y="200221"/>
                  <a:pt x="126956" y="201101"/>
                </a:cubicBezTo>
                <a:cubicBezTo>
                  <a:pt x="126565" y="201623"/>
                  <a:pt x="126010" y="202080"/>
                  <a:pt x="125293" y="202341"/>
                </a:cubicBezTo>
                <a:cubicBezTo>
                  <a:pt x="124803" y="202537"/>
                  <a:pt x="124216" y="202667"/>
                  <a:pt x="123629" y="202667"/>
                </a:cubicBezTo>
                <a:lnTo>
                  <a:pt x="75515" y="202667"/>
                </a:lnTo>
                <a:cubicBezTo>
                  <a:pt x="74895" y="202667"/>
                  <a:pt x="74341" y="202537"/>
                  <a:pt x="73851" y="202341"/>
                </a:cubicBezTo>
                <a:cubicBezTo>
                  <a:pt x="73134" y="202080"/>
                  <a:pt x="72579" y="201623"/>
                  <a:pt x="72188" y="201101"/>
                </a:cubicBezTo>
                <a:cubicBezTo>
                  <a:pt x="71535" y="200221"/>
                  <a:pt x="71470" y="199144"/>
                  <a:pt x="71861" y="198166"/>
                </a:cubicBezTo>
                <a:lnTo>
                  <a:pt x="80538" y="176049"/>
                </a:lnTo>
                <a:cubicBezTo>
                  <a:pt x="81289" y="174092"/>
                  <a:pt x="82137" y="172200"/>
                  <a:pt x="83213" y="170928"/>
                </a:cubicBezTo>
                <a:cubicBezTo>
                  <a:pt x="84029" y="169949"/>
                  <a:pt x="85007" y="169330"/>
                  <a:pt x="86345" y="169330"/>
                </a:cubicBezTo>
                <a:close/>
                <a:moveTo>
                  <a:pt x="174777" y="169330"/>
                </a:moveTo>
                <a:cubicBezTo>
                  <a:pt x="176147" y="169330"/>
                  <a:pt x="177125" y="169949"/>
                  <a:pt x="177908" y="170928"/>
                </a:cubicBezTo>
                <a:cubicBezTo>
                  <a:pt x="178985" y="172200"/>
                  <a:pt x="179833" y="174092"/>
                  <a:pt x="180616" y="176049"/>
                </a:cubicBezTo>
                <a:lnTo>
                  <a:pt x="189293" y="198166"/>
                </a:lnTo>
                <a:cubicBezTo>
                  <a:pt x="189456" y="198557"/>
                  <a:pt x="189521" y="198981"/>
                  <a:pt x="189521" y="199373"/>
                </a:cubicBezTo>
                <a:cubicBezTo>
                  <a:pt x="189521" y="200025"/>
                  <a:pt x="189325" y="200612"/>
                  <a:pt x="188966" y="201101"/>
                </a:cubicBezTo>
                <a:cubicBezTo>
                  <a:pt x="188575" y="201623"/>
                  <a:pt x="187988" y="202080"/>
                  <a:pt x="187303" y="202341"/>
                </a:cubicBezTo>
                <a:cubicBezTo>
                  <a:pt x="186813" y="202537"/>
                  <a:pt x="186226" y="202667"/>
                  <a:pt x="185606" y="202667"/>
                </a:cubicBezTo>
                <a:lnTo>
                  <a:pt x="137525" y="202667"/>
                </a:lnTo>
                <a:cubicBezTo>
                  <a:pt x="136905" y="202667"/>
                  <a:pt x="136351" y="202537"/>
                  <a:pt x="135861" y="202341"/>
                </a:cubicBezTo>
                <a:cubicBezTo>
                  <a:pt x="135144" y="202080"/>
                  <a:pt x="134589" y="201623"/>
                  <a:pt x="134198" y="201101"/>
                </a:cubicBezTo>
                <a:cubicBezTo>
                  <a:pt x="133545" y="200221"/>
                  <a:pt x="133480" y="199144"/>
                  <a:pt x="133872" y="198166"/>
                </a:cubicBezTo>
                <a:lnTo>
                  <a:pt x="142516" y="176049"/>
                </a:lnTo>
                <a:cubicBezTo>
                  <a:pt x="143299" y="174092"/>
                  <a:pt x="144147" y="172200"/>
                  <a:pt x="145223" y="170928"/>
                </a:cubicBezTo>
                <a:cubicBezTo>
                  <a:pt x="146039" y="169949"/>
                  <a:pt x="147017" y="169330"/>
                  <a:pt x="148355" y="169330"/>
                </a:cubicBezTo>
                <a:close/>
                <a:moveTo>
                  <a:pt x="99556" y="0"/>
                </a:moveTo>
                <a:cubicBezTo>
                  <a:pt x="87062" y="0"/>
                  <a:pt x="75776" y="5056"/>
                  <a:pt x="67588" y="13244"/>
                </a:cubicBezTo>
                <a:cubicBezTo>
                  <a:pt x="64359" y="16473"/>
                  <a:pt x="61586" y="20192"/>
                  <a:pt x="59466" y="24269"/>
                </a:cubicBezTo>
                <a:cubicBezTo>
                  <a:pt x="52942" y="36730"/>
                  <a:pt x="52616" y="51670"/>
                  <a:pt x="58585" y="64359"/>
                </a:cubicBezTo>
                <a:cubicBezTo>
                  <a:pt x="63054" y="73982"/>
                  <a:pt x="70850" y="81778"/>
                  <a:pt x="80473" y="86247"/>
                </a:cubicBezTo>
                <a:cubicBezTo>
                  <a:pt x="79788" y="86801"/>
                  <a:pt x="79136" y="87421"/>
                  <a:pt x="78548" y="88139"/>
                </a:cubicBezTo>
                <a:cubicBezTo>
                  <a:pt x="76917" y="90063"/>
                  <a:pt x="75808" y="92510"/>
                  <a:pt x="74862" y="94989"/>
                </a:cubicBezTo>
                <a:lnTo>
                  <a:pt x="74047" y="97044"/>
                </a:lnTo>
                <a:cubicBezTo>
                  <a:pt x="73427" y="98610"/>
                  <a:pt x="74210" y="100371"/>
                  <a:pt x="75776" y="100991"/>
                </a:cubicBezTo>
                <a:cubicBezTo>
                  <a:pt x="76140" y="101135"/>
                  <a:pt x="76516" y="101204"/>
                  <a:pt x="76885" y="101204"/>
                </a:cubicBezTo>
                <a:cubicBezTo>
                  <a:pt x="78100" y="101204"/>
                  <a:pt x="79247" y="100463"/>
                  <a:pt x="79723" y="99262"/>
                </a:cubicBezTo>
                <a:lnTo>
                  <a:pt x="80538" y="97207"/>
                </a:lnTo>
                <a:cubicBezTo>
                  <a:pt x="81289" y="95217"/>
                  <a:pt x="82137" y="93325"/>
                  <a:pt x="83213" y="92053"/>
                </a:cubicBezTo>
                <a:cubicBezTo>
                  <a:pt x="84029" y="91107"/>
                  <a:pt x="85007" y="90488"/>
                  <a:pt x="86345" y="90488"/>
                </a:cubicBezTo>
                <a:lnTo>
                  <a:pt x="112767" y="90488"/>
                </a:lnTo>
                <a:cubicBezTo>
                  <a:pt x="114137" y="90488"/>
                  <a:pt x="115115" y="91107"/>
                  <a:pt x="115931" y="92053"/>
                </a:cubicBezTo>
                <a:cubicBezTo>
                  <a:pt x="117007" y="93325"/>
                  <a:pt x="117855" y="95217"/>
                  <a:pt x="118606" y="97207"/>
                </a:cubicBezTo>
                <a:lnTo>
                  <a:pt x="127282" y="119291"/>
                </a:lnTo>
                <a:cubicBezTo>
                  <a:pt x="127445" y="119715"/>
                  <a:pt x="127511" y="120139"/>
                  <a:pt x="127511" y="120530"/>
                </a:cubicBezTo>
                <a:cubicBezTo>
                  <a:pt x="127511" y="121183"/>
                  <a:pt x="127315" y="121770"/>
                  <a:pt x="126956" y="122227"/>
                </a:cubicBezTo>
                <a:cubicBezTo>
                  <a:pt x="126565" y="122781"/>
                  <a:pt x="126010" y="123205"/>
                  <a:pt x="125293" y="123499"/>
                </a:cubicBezTo>
                <a:cubicBezTo>
                  <a:pt x="124803" y="123695"/>
                  <a:pt x="124216" y="123792"/>
                  <a:pt x="123629" y="123792"/>
                </a:cubicBezTo>
                <a:lnTo>
                  <a:pt x="75515" y="123792"/>
                </a:lnTo>
                <a:cubicBezTo>
                  <a:pt x="74895" y="123792"/>
                  <a:pt x="74341" y="123695"/>
                  <a:pt x="73851" y="123499"/>
                </a:cubicBezTo>
                <a:cubicBezTo>
                  <a:pt x="73134" y="123205"/>
                  <a:pt x="72579" y="122781"/>
                  <a:pt x="72188" y="122227"/>
                </a:cubicBezTo>
                <a:cubicBezTo>
                  <a:pt x="71829" y="121770"/>
                  <a:pt x="71633" y="121183"/>
                  <a:pt x="71633" y="120530"/>
                </a:cubicBezTo>
                <a:cubicBezTo>
                  <a:pt x="71633" y="120139"/>
                  <a:pt x="71698" y="119715"/>
                  <a:pt x="71861" y="119291"/>
                </a:cubicBezTo>
                <a:lnTo>
                  <a:pt x="74667" y="112147"/>
                </a:lnTo>
                <a:cubicBezTo>
                  <a:pt x="75286" y="110581"/>
                  <a:pt x="74504" y="108820"/>
                  <a:pt x="72938" y="108200"/>
                </a:cubicBezTo>
                <a:cubicBezTo>
                  <a:pt x="72578" y="108065"/>
                  <a:pt x="72206" y="108001"/>
                  <a:pt x="71840" y="108001"/>
                </a:cubicBezTo>
                <a:cubicBezTo>
                  <a:pt x="70611" y="108001"/>
                  <a:pt x="69443" y="108723"/>
                  <a:pt x="68991" y="109929"/>
                </a:cubicBezTo>
                <a:lnTo>
                  <a:pt x="66186" y="117073"/>
                </a:lnTo>
                <a:cubicBezTo>
                  <a:pt x="65729" y="118247"/>
                  <a:pt x="65501" y="119389"/>
                  <a:pt x="65501" y="120530"/>
                </a:cubicBezTo>
                <a:cubicBezTo>
                  <a:pt x="65501" y="121672"/>
                  <a:pt x="65729" y="122749"/>
                  <a:pt x="66120" y="123792"/>
                </a:cubicBezTo>
                <a:lnTo>
                  <a:pt x="55356" y="123792"/>
                </a:lnTo>
                <a:cubicBezTo>
                  <a:pt x="51931" y="123792"/>
                  <a:pt x="49452" y="125293"/>
                  <a:pt x="47527" y="127544"/>
                </a:cubicBezTo>
                <a:cubicBezTo>
                  <a:pt x="45929" y="129501"/>
                  <a:pt x="44820" y="131915"/>
                  <a:pt x="43841" y="134394"/>
                </a:cubicBezTo>
                <a:lnTo>
                  <a:pt x="35164" y="156510"/>
                </a:lnTo>
                <a:cubicBezTo>
                  <a:pt x="34708" y="157652"/>
                  <a:pt x="34512" y="158826"/>
                  <a:pt x="34512" y="159968"/>
                </a:cubicBezTo>
                <a:cubicBezTo>
                  <a:pt x="34512" y="161110"/>
                  <a:pt x="34740" y="162186"/>
                  <a:pt x="35132" y="163230"/>
                </a:cubicBezTo>
                <a:lnTo>
                  <a:pt x="24334" y="163230"/>
                </a:lnTo>
                <a:cubicBezTo>
                  <a:pt x="20909" y="163230"/>
                  <a:pt x="18430" y="164730"/>
                  <a:pt x="16538" y="166981"/>
                </a:cubicBezTo>
                <a:cubicBezTo>
                  <a:pt x="14907" y="168938"/>
                  <a:pt x="13798" y="171352"/>
                  <a:pt x="12852" y="173831"/>
                </a:cubicBezTo>
                <a:lnTo>
                  <a:pt x="12037" y="175919"/>
                </a:lnTo>
                <a:cubicBezTo>
                  <a:pt x="11417" y="177485"/>
                  <a:pt x="12200" y="179246"/>
                  <a:pt x="13766" y="179866"/>
                </a:cubicBezTo>
                <a:cubicBezTo>
                  <a:pt x="14130" y="180010"/>
                  <a:pt x="14506" y="180079"/>
                  <a:pt x="14875" y="180079"/>
                </a:cubicBezTo>
                <a:cubicBezTo>
                  <a:pt x="16090" y="180079"/>
                  <a:pt x="17237" y="179338"/>
                  <a:pt x="17713" y="178137"/>
                </a:cubicBezTo>
                <a:lnTo>
                  <a:pt x="18528" y="176049"/>
                </a:lnTo>
                <a:cubicBezTo>
                  <a:pt x="19311" y="174092"/>
                  <a:pt x="20126" y="172200"/>
                  <a:pt x="21203" y="170928"/>
                </a:cubicBezTo>
                <a:cubicBezTo>
                  <a:pt x="22018" y="169949"/>
                  <a:pt x="22997" y="169330"/>
                  <a:pt x="24334" y="169330"/>
                </a:cubicBezTo>
                <a:lnTo>
                  <a:pt x="50789" y="169330"/>
                </a:lnTo>
                <a:cubicBezTo>
                  <a:pt x="52126" y="169330"/>
                  <a:pt x="53105" y="169949"/>
                  <a:pt x="53888" y="170928"/>
                </a:cubicBezTo>
                <a:cubicBezTo>
                  <a:pt x="54997" y="172200"/>
                  <a:pt x="55845" y="174092"/>
                  <a:pt x="56595" y="176049"/>
                </a:cubicBezTo>
                <a:lnTo>
                  <a:pt x="65272" y="198166"/>
                </a:lnTo>
                <a:cubicBezTo>
                  <a:pt x="65664" y="199144"/>
                  <a:pt x="65598" y="200221"/>
                  <a:pt x="64946" y="201101"/>
                </a:cubicBezTo>
                <a:cubicBezTo>
                  <a:pt x="64555" y="201623"/>
                  <a:pt x="63967" y="202080"/>
                  <a:pt x="63282" y="202341"/>
                </a:cubicBezTo>
                <a:cubicBezTo>
                  <a:pt x="62793" y="202537"/>
                  <a:pt x="62239" y="202667"/>
                  <a:pt x="61619" y="202667"/>
                </a:cubicBezTo>
                <a:lnTo>
                  <a:pt x="13505" y="202667"/>
                </a:lnTo>
                <a:cubicBezTo>
                  <a:pt x="12885" y="202667"/>
                  <a:pt x="12330" y="202537"/>
                  <a:pt x="11841" y="202341"/>
                </a:cubicBezTo>
                <a:cubicBezTo>
                  <a:pt x="11123" y="202080"/>
                  <a:pt x="10569" y="201623"/>
                  <a:pt x="10177" y="201101"/>
                </a:cubicBezTo>
                <a:cubicBezTo>
                  <a:pt x="9819" y="200612"/>
                  <a:pt x="9623" y="200025"/>
                  <a:pt x="9623" y="199373"/>
                </a:cubicBezTo>
                <a:cubicBezTo>
                  <a:pt x="9623" y="198981"/>
                  <a:pt x="9688" y="198590"/>
                  <a:pt x="9851" y="198166"/>
                </a:cubicBezTo>
                <a:lnTo>
                  <a:pt x="12657" y="191022"/>
                </a:lnTo>
                <a:cubicBezTo>
                  <a:pt x="13276" y="189456"/>
                  <a:pt x="12493" y="187695"/>
                  <a:pt x="10928" y="187075"/>
                </a:cubicBezTo>
                <a:cubicBezTo>
                  <a:pt x="10563" y="186931"/>
                  <a:pt x="10186" y="186862"/>
                  <a:pt x="9815" y="186862"/>
                </a:cubicBezTo>
                <a:cubicBezTo>
                  <a:pt x="8592" y="186862"/>
                  <a:pt x="7431" y="187603"/>
                  <a:pt x="6981" y="188804"/>
                </a:cubicBezTo>
                <a:lnTo>
                  <a:pt x="4175" y="195948"/>
                </a:lnTo>
                <a:cubicBezTo>
                  <a:pt x="3719" y="197122"/>
                  <a:pt x="3490" y="198264"/>
                  <a:pt x="3490" y="199373"/>
                </a:cubicBezTo>
                <a:cubicBezTo>
                  <a:pt x="3490" y="201330"/>
                  <a:pt x="4143" y="203157"/>
                  <a:pt x="5252" y="204690"/>
                </a:cubicBezTo>
                <a:cubicBezTo>
                  <a:pt x="6328" y="206158"/>
                  <a:pt x="7829" y="207332"/>
                  <a:pt x="9623" y="208049"/>
                </a:cubicBezTo>
                <a:cubicBezTo>
                  <a:pt x="10830" y="208506"/>
                  <a:pt x="12135" y="208767"/>
                  <a:pt x="13505" y="208767"/>
                </a:cubicBezTo>
                <a:lnTo>
                  <a:pt x="61619" y="208767"/>
                </a:lnTo>
                <a:cubicBezTo>
                  <a:pt x="62989" y="208767"/>
                  <a:pt x="64294" y="208506"/>
                  <a:pt x="65501" y="208049"/>
                </a:cubicBezTo>
                <a:cubicBezTo>
                  <a:pt x="66642" y="207593"/>
                  <a:pt x="67686" y="206940"/>
                  <a:pt x="68567" y="206158"/>
                </a:cubicBezTo>
                <a:cubicBezTo>
                  <a:pt x="69448" y="206940"/>
                  <a:pt x="70491" y="207593"/>
                  <a:pt x="71633" y="208049"/>
                </a:cubicBezTo>
                <a:cubicBezTo>
                  <a:pt x="72840" y="208506"/>
                  <a:pt x="74145" y="208767"/>
                  <a:pt x="75515" y="208767"/>
                </a:cubicBezTo>
                <a:lnTo>
                  <a:pt x="123629" y="208767"/>
                </a:lnTo>
                <a:cubicBezTo>
                  <a:pt x="124999" y="208767"/>
                  <a:pt x="126304" y="208506"/>
                  <a:pt x="127511" y="208049"/>
                </a:cubicBezTo>
                <a:cubicBezTo>
                  <a:pt x="128652" y="207593"/>
                  <a:pt x="129696" y="206940"/>
                  <a:pt x="130577" y="206158"/>
                </a:cubicBezTo>
                <a:cubicBezTo>
                  <a:pt x="131458" y="206940"/>
                  <a:pt x="132502" y="207593"/>
                  <a:pt x="133643" y="208049"/>
                </a:cubicBezTo>
                <a:cubicBezTo>
                  <a:pt x="134850" y="208506"/>
                  <a:pt x="136155" y="208767"/>
                  <a:pt x="137525" y="208767"/>
                </a:cubicBezTo>
                <a:lnTo>
                  <a:pt x="185606" y="208767"/>
                </a:lnTo>
                <a:cubicBezTo>
                  <a:pt x="187009" y="208767"/>
                  <a:pt x="188314" y="208506"/>
                  <a:pt x="189521" y="208049"/>
                </a:cubicBezTo>
                <a:cubicBezTo>
                  <a:pt x="191282" y="207332"/>
                  <a:pt x="192815" y="206158"/>
                  <a:pt x="193892" y="204690"/>
                </a:cubicBezTo>
                <a:cubicBezTo>
                  <a:pt x="195001" y="203157"/>
                  <a:pt x="195653" y="201330"/>
                  <a:pt x="195653" y="199373"/>
                </a:cubicBezTo>
                <a:cubicBezTo>
                  <a:pt x="195653" y="198264"/>
                  <a:pt x="195425" y="197122"/>
                  <a:pt x="194968" y="195948"/>
                </a:cubicBezTo>
                <a:lnTo>
                  <a:pt x="186291" y="173831"/>
                </a:lnTo>
                <a:cubicBezTo>
                  <a:pt x="185346" y="171352"/>
                  <a:pt x="184236" y="168938"/>
                  <a:pt x="182605" y="166981"/>
                </a:cubicBezTo>
                <a:cubicBezTo>
                  <a:pt x="180714" y="164730"/>
                  <a:pt x="178234" y="163230"/>
                  <a:pt x="174777" y="163230"/>
                </a:cubicBezTo>
                <a:lnTo>
                  <a:pt x="164012" y="163230"/>
                </a:lnTo>
                <a:cubicBezTo>
                  <a:pt x="164404" y="162186"/>
                  <a:pt x="164632" y="161110"/>
                  <a:pt x="164632" y="159968"/>
                </a:cubicBezTo>
                <a:cubicBezTo>
                  <a:pt x="164632" y="158826"/>
                  <a:pt x="164436" y="157684"/>
                  <a:pt x="163980" y="156510"/>
                </a:cubicBezTo>
                <a:lnTo>
                  <a:pt x="155303" y="134394"/>
                </a:lnTo>
                <a:cubicBezTo>
                  <a:pt x="154324" y="131915"/>
                  <a:pt x="153215" y="129501"/>
                  <a:pt x="151584" y="127544"/>
                </a:cubicBezTo>
                <a:cubicBezTo>
                  <a:pt x="149692" y="125293"/>
                  <a:pt x="147213" y="123792"/>
                  <a:pt x="143788" y="123792"/>
                </a:cubicBezTo>
                <a:lnTo>
                  <a:pt x="133023" y="123792"/>
                </a:lnTo>
                <a:cubicBezTo>
                  <a:pt x="133415" y="122749"/>
                  <a:pt x="133643" y="121672"/>
                  <a:pt x="133643" y="120530"/>
                </a:cubicBezTo>
                <a:cubicBezTo>
                  <a:pt x="133643" y="119389"/>
                  <a:pt x="133415" y="118247"/>
                  <a:pt x="132958" y="117073"/>
                </a:cubicBezTo>
                <a:lnTo>
                  <a:pt x="124281" y="94989"/>
                </a:lnTo>
                <a:cubicBezTo>
                  <a:pt x="123335" y="92510"/>
                  <a:pt x="122226" y="90063"/>
                  <a:pt x="120595" y="88139"/>
                </a:cubicBezTo>
                <a:cubicBezTo>
                  <a:pt x="120008" y="87421"/>
                  <a:pt x="119356" y="86801"/>
                  <a:pt x="118671" y="86247"/>
                </a:cubicBezTo>
                <a:cubicBezTo>
                  <a:pt x="129044" y="81419"/>
                  <a:pt x="137264" y="72742"/>
                  <a:pt x="141570" y="62108"/>
                </a:cubicBezTo>
                <a:cubicBezTo>
                  <a:pt x="145810" y="51507"/>
                  <a:pt x="145876" y="39535"/>
                  <a:pt x="141766" y="28869"/>
                </a:cubicBezTo>
                <a:cubicBezTo>
                  <a:pt x="139482" y="22964"/>
                  <a:pt x="135959" y="17647"/>
                  <a:pt x="131556" y="13244"/>
                </a:cubicBezTo>
                <a:cubicBezTo>
                  <a:pt x="127511" y="9199"/>
                  <a:pt x="122683" y="5904"/>
                  <a:pt x="117333" y="3621"/>
                </a:cubicBezTo>
                <a:cubicBezTo>
                  <a:pt x="111886" y="1305"/>
                  <a:pt x="105884" y="0"/>
                  <a:pt x="99556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56"/>
          <p:cNvSpPr/>
          <p:nvPr/>
        </p:nvSpPr>
        <p:spPr>
          <a:xfrm>
            <a:off x="5230474" y="3765210"/>
            <a:ext cx="621837" cy="569080"/>
          </a:xfrm>
          <a:custGeom>
            <a:avLst/>
            <a:gdLst/>
            <a:ahLst/>
            <a:cxnLst/>
            <a:rect l="l" t="t" r="r" b="b"/>
            <a:pathLst>
              <a:path w="227155" h="207883" extrusionOk="0">
                <a:moveTo>
                  <a:pt x="84295" y="6638"/>
                </a:moveTo>
                <a:lnTo>
                  <a:pt x="84295" y="14482"/>
                </a:lnTo>
                <a:cubicBezTo>
                  <a:pt x="84295" y="15333"/>
                  <a:pt x="83941" y="16150"/>
                  <a:pt x="83373" y="16718"/>
                </a:cubicBezTo>
                <a:cubicBezTo>
                  <a:pt x="82769" y="17321"/>
                  <a:pt x="81988" y="17676"/>
                  <a:pt x="81101" y="17676"/>
                </a:cubicBezTo>
                <a:lnTo>
                  <a:pt x="47880" y="17676"/>
                </a:lnTo>
                <a:cubicBezTo>
                  <a:pt x="47028" y="17676"/>
                  <a:pt x="46212" y="17321"/>
                  <a:pt x="45644" y="16718"/>
                </a:cubicBezTo>
                <a:cubicBezTo>
                  <a:pt x="45040" y="16150"/>
                  <a:pt x="44685" y="15333"/>
                  <a:pt x="44685" y="14482"/>
                </a:cubicBezTo>
                <a:lnTo>
                  <a:pt x="44685" y="6638"/>
                </a:lnTo>
                <a:close/>
                <a:moveTo>
                  <a:pt x="182469" y="6638"/>
                </a:moveTo>
                <a:lnTo>
                  <a:pt x="182469" y="14482"/>
                </a:lnTo>
                <a:cubicBezTo>
                  <a:pt x="182469" y="15333"/>
                  <a:pt x="182114" y="16150"/>
                  <a:pt x="181546" y="16718"/>
                </a:cubicBezTo>
                <a:cubicBezTo>
                  <a:pt x="180943" y="17321"/>
                  <a:pt x="180162" y="17676"/>
                  <a:pt x="179274" y="17676"/>
                </a:cubicBezTo>
                <a:lnTo>
                  <a:pt x="146053" y="17676"/>
                </a:lnTo>
                <a:cubicBezTo>
                  <a:pt x="145166" y="17676"/>
                  <a:pt x="144385" y="17321"/>
                  <a:pt x="143782" y="16718"/>
                </a:cubicBezTo>
                <a:cubicBezTo>
                  <a:pt x="143214" y="16150"/>
                  <a:pt x="142859" y="15333"/>
                  <a:pt x="142859" y="14482"/>
                </a:cubicBezTo>
                <a:lnTo>
                  <a:pt x="142859" y="6638"/>
                </a:lnTo>
                <a:close/>
                <a:moveTo>
                  <a:pt x="171785" y="74003"/>
                </a:moveTo>
                <a:cubicBezTo>
                  <a:pt x="173986" y="74003"/>
                  <a:pt x="175974" y="74748"/>
                  <a:pt x="177393" y="75991"/>
                </a:cubicBezTo>
                <a:cubicBezTo>
                  <a:pt x="178671" y="77162"/>
                  <a:pt x="179487" y="78688"/>
                  <a:pt x="179487" y="80356"/>
                </a:cubicBezTo>
                <a:cubicBezTo>
                  <a:pt x="179487" y="82025"/>
                  <a:pt x="178671" y="83586"/>
                  <a:pt x="177393" y="84722"/>
                </a:cubicBezTo>
                <a:cubicBezTo>
                  <a:pt x="175974" y="85964"/>
                  <a:pt x="173986" y="86745"/>
                  <a:pt x="171785" y="86745"/>
                </a:cubicBezTo>
                <a:lnTo>
                  <a:pt x="152832" y="86745"/>
                </a:lnTo>
                <a:lnTo>
                  <a:pt x="152832" y="74003"/>
                </a:lnTo>
                <a:close/>
                <a:moveTo>
                  <a:pt x="171785" y="93418"/>
                </a:moveTo>
                <a:cubicBezTo>
                  <a:pt x="173986" y="93418"/>
                  <a:pt x="175974" y="94163"/>
                  <a:pt x="177393" y="95405"/>
                </a:cubicBezTo>
                <a:cubicBezTo>
                  <a:pt x="178671" y="96577"/>
                  <a:pt x="179487" y="98138"/>
                  <a:pt x="179487" y="99771"/>
                </a:cubicBezTo>
                <a:cubicBezTo>
                  <a:pt x="179487" y="101475"/>
                  <a:pt x="178671" y="103001"/>
                  <a:pt x="177393" y="104137"/>
                </a:cubicBezTo>
                <a:cubicBezTo>
                  <a:pt x="175974" y="105379"/>
                  <a:pt x="173986" y="106160"/>
                  <a:pt x="171785" y="106160"/>
                </a:cubicBezTo>
                <a:lnTo>
                  <a:pt x="152832" y="106160"/>
                </a:lnTo>
                <a:lnTo>
                  <a:pt x="152832" y="93418"/>
                </a:lnTo>
                <a:close/>
                <a:moveTo>
                  <a:pt x="64490" y="60338"/>
                </a:moveTo>
                <a:cubicBezTo>
                  <a:pt x="62645" y="60338"/>
                  <a:pt x="61154" y="61829"/>
                  <a:pt x="61154" y="63639"/>
                </a:cubicBezTo>
                <a:lnTo>
                  <a:pt x="61154" y="67401"/>
                </a:lnTo>
                <a:lnTo>
                  <a:pt x="55191" y="67401"/>
                </a:lnTo>
                <a:cubicBezTo>
                  <a:pt x="52423" y="67401"/>
                  <a:pt x="49903" y="68502"/>
                  <a:pt x="48057" y="70347"/>
                </a:cubicBezTo>
                <a:cubicBezTo>
                  <a:pt x="46247" y="72193"/>
                  <a:pt x="45111" y="74713"/>
                  <a:pt x="45111" y="77481"/>
                </a:cubicBezTo>
                <a:lnTo>
                  <a:pt x="45111" y="83515"/>
                </a:lnTo>
                <a:cubicBezTo>
                  <a:pt x="45111" y="86284"/>
                  <a:pt x="46247" y="88804"/>
                  <a:pt x="48057" y="90649"/>
                </a:cubicBezTo>
                <a:cubicBezTo>
                  <a:pt x="49903" y="92495"/>
                  <a:pt x="52423" y="93631"/>
                  <a:pt x="55191" y="93631"/>
                </a:cubicBezTo>
                <a:lnTo>
                  <a:pt x="73790" y="93631"/>
                </a:lnTo>
                <a:cubicBezTo>
                  <a:pt x="74748" y="93631"/>
                  <a:pt x="75600" y="94021"/>
                  <a:pt x="76239" y="94625"/>
                </a:cubicBezTo>
                <a:cubicBezTo>
                  <a:pt x="76842" y="95263"/>
                  <a:pt x="77232" y="96115"/>
                  <a:pt x="77232" y="97074"/>
                </a:cubicBezTo>
                <a:lnTo>
                  <a:pt x="77232" y="103072"/>
                </a:lnTo>
                <a:cubicBezTo>
                  <a:pt x="77232" y="104030"/>
                  <a:pt x="76842" y="104882"/>
                  <a:pt x="76239" y="105521"/>
                </a:cubicBezTo>
                <a:cubicBezTo>
                  <a:pt x="75600" y="106160"/>
                  <a:pt x="74748" y="106550"/>
                  <a:pt x="73790" y="106550"/>
                </a:cubicBezTo>
                <a:lnTo>
                  <a:pt x="55191" y="106550"/>
                </a:lnTo>
                <a:cubicBezTo>
                  <a:pt x="54269" y="106550"/>
                  <a:pt x="53417" y="106160"/>
                  <a:pt x="52778" y="105521"/>
                </a:cubicBezTo>
                <a:cubicBezTo>
                  <a:pt x="52139" y="104882"/>
                  <a:pt x="51749" y="104030"/>
                  <a:pt x="51749" y="103072"/>
                </a:cubicBezTo>
                <a:cubicBezTo>
                  <a:pt x="51749" y="101226"/>
                  <a:pt x="50258" y="99771"/>
                  <a:pt x="48412" y="99771"/>
                </a:cubicBezTo>
                <a:cubicBezTo>
                  <a:pt x="46567" y="99771"/>
                  <a:pt x="45111" y="101226"/>
                  <a:pt x="45111" y="103072"/>
                </a:cubicBezTo>
                <a:cubicBezTo>
                  <a:pt x="45111" y="105876"/>
                  <a:pt x="46247" y="108396"/>
                  <a:pt x="48057" y="110206"/>
                </a:cubicBezTo>
                <a:cubicBezTo>
                  <a:pt x="49903" y="112052"/>
                  <a:pt x="52423" y="113187"/>
                  <a:pt x="55191" y="113187"/>
                </a:cubicBezTo>
                <a:lnTo>
                  <a:pt x="61154" y="113187"/>
                </a:lnTo>
                <a:lnTo>
                  <a:pt x="61154" y="116488"/>
                </a:lnTo>
                <a:cubicBezTo>
                  <a:pt x="61154" y="118334"/>
                  <a:pt x="62645" y="119824"/>
                  <a:pt x="64490" y="119824"/>
                </a:cubicBezTo>
                <a:cubicBezTo>
                  <a:pt x="66336" y="119824"/>
                  <a:pt x="67827" y="118334"/>
                  <a:pt x="67827" y="116488"/>
                </a:cubicBezTo>
                <a:lnTo>
                  <a:pt x="67827" y="113187"/>
                </a:lnTo>
                <a:lnTo>
                  <a:pt x="73790" y="113187"/>
                </a:lnTo>
                <a:cubicBezTo>
                  <a:pt x="76594" y="113187"/>
                  <a:pt x="79114" y="112052"/>
                  <a:pt x="80924" y="110206"/>
                </a:cubicBezTo>
                <a:cubicBezTo>
                  <a:pt x="82769" y="108396"/>
                  <a:pt x="83905" y="105876"/>
                  <a:pt x="83905" y="103072"/>
                </a:cubicBezTo>
                <a:lnTo>
                  <a:pt x="83905" y="97074"/>
                </a:lnTo>
                <a:cubicBezTo>
                  <a:pt x="83905" y="94305"/>
                  <a:pt x="82769" y="91750"/>
                  <a:pt x="80924" y="89939"/>
                </a:cubicBezTo>
                <a:cubicBezTo>
                  <a:pt x="79114" y="88094"/>
                  <a:pt x="76594" y="86958"/>
                  <a:pt x="73790" y="86958"/>
                </a:cubicBezTo>
                <a:lnTo>
                  <a:pt x="55191" y="86958"/>
                </a:lnTo>
                <a:cubicBezTo>
                  <a:pt x="54269" y="86958"/>
                  <a:pt x="53381" y="86568"/>
                  <a:pt x="52778" y="85964"/>
                </a:cubicBezTo>
                <a:cubicBezTo>
                  <a:pt x="52139" y="85325"/>
                  <a:pt x="51749" y="84438"/>
                  <a:pt x="51749" y="83515"/>
                </a:cubicBezTo>
                <a:lnTo>
                  <a:pt x="51749" y="77517"/>
                </a:lnTo>
                <a:cubicBezTo>
                  <a:pt x="51749" y="76559"/>
                  <a:pt x="52139" y="75707"/>
                  <a:pt x="52778" y="75068"/>
                </a:cubicBezTo>
                <a:cubicBezTo>
                  <a:pt x="53381" y="74429"/>
                  <a:pt x="54269" y="74039"/>
                  <a:pt x="55191" y="74039"/>
                </a:cubicBezTo>
                <a:lnTo>
                  <a:pt x="73790" y="74039"/>
                </a:lnTo>
                <a:cubicBezTo>
                  <a:pt x="74748" y="74039"/>
                  <a:pt x="75600" y="74429"/>
                  <a:pt x="76239" y="75068"/>
                </a:cubicBezTo>
                <a:cubicBezTo>
                  <a:pt x="76842" y="75707"/>
                  <a:pt x="77232" y="76559"/>
                  <a:pt x="77232" y="77517"/>
                </a:cubicBezTo>
                <a:cubicBezTo>
                  <a:pt x="77232" y="79327"/>
                  <a:pt x="78723" y="80818"/>
                  <a:pt x="80569" y="80818"/>
                </a:cubicBezTo>
                <a:cubicBezTo>
                  <a:pt x="82414" y="80818"/>
                  <a:pt x="83905" y="79327"/>
                  <a:pt x="83905" y="77517"/>
                </a:cubicBezTo>
                <a:cubicBezTo>
                  <a:pt x="83905" y="74713"/>
                  <a:pt x="82769" y="72193"/>
                  <a:pt x="80924" y="70347"/>
                </a:cubicBezTo>
                <a:cubicBezTo>
                  <a:pt x="79114" y="68502"/>
                  <a:pt x="76594" y="67401"/>
                  <a:pt x="73790" y="67401"/>
                </a:cubicBezTo>
                <a:lnTo>
                  <a:pt x="67827" y="67401"/>
                </a:lnTo>
                <a:lnTo>
                  <a:pt x="67827" y="63639"/>
                </a:lnTo>
                <a:cubicBezTo>
                  <a:pt x="67827" y="61829"/>
                  <a:pt x="66336" y="60338"/>
                  <a:pt x="64490" y="60338"/>
                </a:cubicBezTo>
                <a:close/>
                <a:moveTo>
                  <a:pt x="157766" y="60338"/>
                </a:moveTo>
                <a:cubicBezTo>
                  <a:pt x="155956" y="60338"/>
                  <a:pt x="154465" y="61829"/>
                  <a:pt x="154465" y="63639"/>
                </a:cubicBezTo>
                <a:lnTo>
                  <a:pt x="154465" y="67330"/>
                </a:lnTo>
                <a:lnTo>
                  <a:pt x="142504" y="67330"/>
                </a:lnTo>
                <a:cubicBezTo>
                  <a:pt x="140658" y="67330"/>
                  <a:pt x="139167" y="68821"/>
                  <a:pt x="139167" y="70667"/>
                </a:cubicBezTo>
                <a:cubicBezTo>
                  <a:pt x="139167" y="72512"/>
                  <a:pt x="140658" y="74003"/>
                  <a:pt x="142504" y="74003"/>
                </a:cubicBezTo>
                <a:lnTo>
                  <a:pt x="146160" y="74003"/>
                </a:lnTo>
                <a:lnTo>
                  <a:pt x="146160" y="106160"/>
                </a:lnTo>
                <a:lnTo>
                  <a:pt x="142504" y="106160"/>
                </a:lnTo>
                <a:cubicBezTo>
                  <a:pt x="140658" y="106160"/>
                  <a:pt x="139167" y="107650"/>
                  <a:pt x="139167" y="109496"/>
                </a:cubicBezTo>
                <a:cubicBezTo>
                  <a:pt x="139167" y="111342"/>
                  <a:pt x="140658" y="112832"/>
                  <a:pt x="142504" y="112832"/>
                </a:cubicBezTo>
                <a:lnTo>
                  <a:pt x="154465" y="112832"/>
                </a:lnTo>
                <a:lnTo>
                  <a:pt x="154465" y="116488"/>
                </a:lnTo>
                <a:cubicBezTo>
                  <a:pt x="154465" y="118334"/>
                  <a:pt x="155956" y="119824"/>
                  <a:pt x="157766" y="119824"/>
                </a:cubicBezTo>
                <a:cubicBezTo>
                  <a:pt x="159611" y="119824"/>
                  <a:pt x="161102" y="118334"/>
                  <a:pt x="161102" y="116488"/>
                </a:cubicBezTo>
                <a:lnTo>
                  <a:pt x="161102" y="112832"/>
                </a:lnTo>
                <a:lnTo>
                  <a:pt x="168449" y="112832"/>
                </a:lnTo>
                <a:lnTo>
                  <a:pt x="168449" y="116488"/>
                </a:lnTo>
                <a:cubicBezTo>
                  <a:pt x="168449" y="118334"/>
                  <a:pt x="169940" y="119824"/>
                  <a:pt x="171785" y="119824"/>
                </a:cubicBezTo>
                <a:cubicBezTo>
                  <a:pt x="173631" y="119824"/>
                  <a:pt x="175122" y="118334"/>
                  <a:pt x="175122" y="116488"/>
                </a:cubicBezTo>
                <a:lnTo>
                  <a:pt x="175122" y="112477"/>
                </a:lnTo>
                <a:cubicBezTo>
                  <a:pt x="177677" y="111910"/>
                  <a:pt x="179949" y="110738"/>
                  <a:pt x="181794" y="109141"/>
                </a:cubicBezTo>
                <a:cubicBezTo>
                  <a:pt x="184492" y="106763"/>
                  <a:pt x="186160" y="103462"/>
                  <a:pt x="186160" y="99771"/>
                </a:cubicBezTo>
                <a:cubicBezTo>
                  <a:pt x="186160" y="95938"/>
                  <a:pt x="184314" y="92495"/>
                  <a:pt x="181368" y="90081"/>
                </a:cubicBezTo>
                <a:cubicBezTo>
                  <a:pt x="184314" y="87668"/>
                  <a:pt x="186160" y="84225"/>
                  <a:pt x="186160" y="80356"/>
                </a:cubicBezTo>
                <a:cubicBezTo>
                  <a:pt x="186160" y="76701"/>
                  <a:pt x="184492" y="73400"/>
                  <a:pt x="181794" y="71022"/>
                </a:cubicBezTo>
                <a:cubicBezTo>
                  <a:pt x="179949" y="69425"/>
                  <a:pt x="177677" y="68253"/>
                  <a:pt x="175122" y="67685"/>
                </a:cubicBezTo>
                <a:lnTo>
                  <a:pt x="175122" y="63639"/>
                </a:lnTo>
                <a:cubicBezTo>
                  <a:pt x="175122" y="61829"/>
                  <a:pt x="173631" y="60338"/>
                  <a:pt x="171785" y="60338"/>
                </a:cubicBezTo>
                <a:cubicBezTo>
                  <a:pt x="169940" y="60338"/>
                  <a:pt x="168449" y="61829"/>
                  <a:pt x="168449" y="63639"/>
                </a:cubicBezTo>
                <a:lnTo>
                  <a:pt x="168449" y="67330"/>
                </a:lnTo>
                <a:lnTo>
                  <a:pt x="161102" y="67330"/>
                </a:lnTo>
                <a:lnTo>
                  <a:pt x="161102" y="63639"/>
                </a:lnTo>
                <a:cubicBezTo>
                  <a:pt x="161102" y="61829"/>
                  <a:pt x="159611" y="60338"/>
                  <a:pt x="157766" y="60338"/>
                </a:cubicBezTo>
                <a:close/>
                <a:moveTo>
                  <a:pt x="155151" y="43784"/>
                </a:moveTo>
                <a:cubicBezTo>
                  <a:pt x="154960" y="43784"/>
                  <a:pt x="154767" y="43800"/>
                  <a:pt x="154571" y="43834"/>
                </a:cubicBezTo>
                <a:cubicBezTo>
                  <a:pt x="143462" y="45751"/>
                  <a:pt x="133702" y="51607"/>
                  <a:pt x="126709" y="59912"/>
                </a:cubicBezTo>
                <a:cubicBezTo>
                  <a:pt x="119859" y="68076"/>
                  <a:pt x="115707" y="78617"/>
                  <a:pt x="115707" y="90081"/>
                </a:cubicBezTo>
                <a:cubicBezTo>
                  <a:pt x="115707" y="103036"/>
                  <a:pt x="120960" y="114784"/>
                  <a:pt x="129478" y="123267"/>
                </a:cubicBezTo>
                <a:cubicBezTo>
                  <a:pt x="137961" y="131750"/>
                  <a:pt x="149709" y="137039"/>
                  <a:pt x="162664" y="137039"/>
                </a:cubicBezTo>
                <a:cubicBezTo>
                  <a:pt x="175619" y="137039"/>
                  <a:pt x="187367" y="131750"/>
                  <a:pt x="195849" y="123267"/>
                </a:cubicBezTo>
                <a:cubicBezTo>
                  <a:pt x="204368" y="114784"/>
                  <a:pt x="209621" y="103036"/>
                  <a:pt x="209621" y="90081"/>
                </a:cubicBezTo>
                <a:cubicBezTo>
                  <a:pt x="209621" y="78617"/>
                  <a:pt x="205468" y="68076"/>
                  <a:pt x="198618" y="59912"/>
                </a:cubicBezTo>
                <a:cubicBezTo>
                  <a:pt x="191626" y="51607"/>
                  <a:pt x="181865" y="45751"/>
                  <a:pt x="170721" y="43834"/>
                </a:cubicBezTo>
                <a:cubicBezTo>
                  <a:pt x="170529" y="43800"/>
                  <a:pt x="170339" y="43784"/>
                  <a:pt x="170151" y="43784"/>
                </a:cubicBezTo>
                <a:cubicBezTo>
                  <a:pt x="168565" y="43784"/>
                  <a:pt x="167173" y="44949"/>
                  <a:pt x="166887" y="46567"/>
                </a:cubicBezTo>
                <a:cubicBezTo>
                  <a:pt x="166568" y="48377"/>
                  <a:pt x="167810" y="50081"/>
                  <a:pt x="169620" y="50400"/>
                </a:cubicBezTo>
                <a:cubicBezTo>
                  <a:pt x="179168" y="52033"/>
                  <a:pt x="187580" y="57073"/>
                  <a:pt x="193542" y="64172"/>
                </a:cubicBezTo>
                <a:cubicBezTo>
                  <a:pt x="199399" y="71164"/>
                  <a:pt x="202948" y="80214"/>
                  <a:pt x="202948" y="90081"/>
                </a:cubicBezTo>
                <a:cubicBezTo>
                  <a:pt x="202948" y="101191"/>
                  <a:pt x="198440" y="111271"/>
                  <a:pt x="191164" y="118582"/>
                </a:cubicBezTo>
                <a:cubicBezTo>
                  <a:pt x="183853" y="125858"/>
                  <a:pt x="173808" y="130366"/>
                  <a:pt x="162664" y="130366"/>
                </a:cubicBezTo>
                <a:cubicBezTo>
                  <a:pt x="151519" y="130366"/>
                  <a:pt x="141474" y="125858"/>
                  <a:pt x="134163" y="118582"/>
                </a:cubicBezTo>
                <a:cubicBezTo>
                  <a:pt x="126887" y="111271"/>
                  <a:pt x="122379" y="101191"/>
                  <a:pt x="122379" y="90081"/>
                </a:cubicBezTo>
                <a:cubicBezTo>
                  <a:pt x="122379" y="80214"/>
                  <a:pt x="125929" y="71164"/>
                  <a:pt x="131785" y="64172"/>
                </a:cubicBezTo>
                <a:cubicBezTo>
                  <a:pt x="137748" y="57073"/>
                  <a:pt x="146160" y="52033"/>
                  <a:pt x="155707" y="50400"/>
                </a:cubicBezTo>
                <a:cubicBezTo>
                  <a:pt x="157517" y="50081"/>
                  <a:pt x="158724" y="48377"/>
                  <a:pt x="158440" y="46567"/>
                </a:cubicBezTo>
                <a:cubicBezTo>
                  <a:pt x="158154" y="44949"/>
                  <a:pt x="156762" y="43784"/>
                  <a:pt x="155151" y="43784"/>
                </a:cubicBezTo>
                <a:close/>
                <a:moveTo>
                  <a:pt x="65839" y="143791"/>
                </a:moveTo>
                <a:cubicBezTo>
                  <a:pt x="64987" y="143791"/>
                  <a:pt x="64136" y="144119"/>
                  <a:pt x="63497" y="144776"/>
                </a:cubicBezTo>
                <a:cubicBezTo>
                  <a:pt x="62183" y="146054"/>
                  <a:pt x="62183" y="148183"/>
                  <a:pt x="63497" y="149461"/>
                </a:cubicBezTo>
                <a:lnTo>
                  <a:pt x="65697" y="151697"/>
                </a:lnTo>
                <a:lnTo>
                  <a:pt x="30133" y="151697"/>
                </a:lnTo>
                <a:cubicBezTo>
                  <a:pt x="28288" y="151697"/>
                  <a:pt x="26797" y="153188"/>
                  <a:pt x="26797" y="155033"/>
                </a:cubicBezTo>
                <a:cubicBezTo>
                  <a:pt x="26797" y="156844"/>
                  <a:pt x="28288" y="158334"/>
                  <a:pt x="30133" y="158334"/>
                </a:cubicBezTo>
                <a:lnTo>
                  <a:pt x="65697" y="158334"/>
                </a:lnTo>
                <a:lnTo>
                  <a:pt x="63497" y="160570"/>
                </a:lnTo>
                <a:cubicBezTo>
                  <a:pt x="62183" y="161848"/>
                  <a:pt x="62183" y="163978"/>
                  <a:pt x="63497" y="165255"/>
                </a:cubicBezTo>
                <a:cubicBezTo>
                  <a:pt x="64136" y="165912"/>
                  <a:pt x="64987" y="166240"/>
                  <a:pt x="65839" y="166240"/>
                </a:cubicBezTo>
                <a:cubicBezTo>
                  <a:pt x="66691" y="166240"/>
                  <a:pt x="67543" y="165912"/>
                  <a:pt x="68182" y="165255"/>
                </a:cubicBezTo>
                <a:lnTo>
                  <a:pt x="76097" y="157376"/>
                </a:lnTo>
                <a:cubicBezTo>
                  <a:pt x="77374" y="156063"/>
                  <a:pt x="77374" y="153969"/>
                  <a:pt x="76097" y="152655"/>
                </a:cubicBezTo>
                <a:lnTo>
                  <a:pt x="68182" y="144776"/>
                </a:lnTo>
                <a:cubicBezTo>
                  <a:pt x="67543" y="144119"/>
                  <a:pt x="66691" y="143791"/>
                  <a:pt x="65839" y="143791"/>
                </a:cubicBezTo>
                <a:close/>
                <a:moveTo>
                  <a:pt x="161333" y="143791"/>
                </a:moveTo>
                <a:cubicBezTo>
                  <a:pt x="160481" y="143791"/>
                  <a:pt x="159629" y="144119"/>
                  <a:pt x="158972" y="144776"/>
                </a:cubicBezTo>
                <a:lnTo>
                  <a:pt x="151058" y="152655"/>
                </a:lnTo>
                <a:cubicBezTo>
                  <a:pt x="149780" y="153969"/>
                  <a:pt x="149780" y="156063"/>
                  <a:pt x="151058" y="157376"/>
                </a:cubicBezTo>
                <a:lnTo>
                  <a:pt x="158972" y="165255"/>
                </a:lnTo>
                <a:cubicBezTo>
                  <a:pt x="159629" y="165912"/>
                  <a:pt x="160481" y="166240"/>
                  <a:pt x="161333" y="166240"/>
                </a:cubicBezTo>
                <a:cubicBezTo>
                  <a:pt x="162185" y="166240"/>
                  <a:pt x="163036" y="165912"/>
                  <a:pt x="163693" y="165255"/>
                </a:cubicBezTo>
                <a:cubicBezTo>
                  <a:pt x="164971" y="163978"/>
                  <a:pt x="164971" y="161848"/>
                  <a:pt x="163693" y="160570"/>
                </a:cubicBezTo>
                <a:lnTo>
                  <a:pt x="161457" y="158334"/>
                </a:lnTo>
                <a:lnTo>
                  <a:pt x="197056" y="158334"/>
                </a:lnTo>
                <a:cubicBezTo>
                  <a:pt x="198866" y="158334"/>
                  <a:pt x="200357" y="156844"/>
                  <a:pt x="200357" y="155033"/>
                </a:cubicBezTo>
                <a:cubicBezTo>
                  <a:pt x="200357" y="153188"/>
                  <a:pt x="198866" y="151697"/>
                  <a:pt x="197056" y="151697"/>
                </a:cubicBezTo>
                <a:lnTo>
                  <a:pt x="161457" y="151697"/>
                </a:lnTo>
                <a:lnTo>
                  <a:pt x="163693" y="149461"/>
                </a:lnTo>
                <a:cubicBezTo>
                  <a:pt x="164971" y="148183"/>
                  <a:pt x="164971" y="146054"/>
                  <a:pt x="163693" y="144776"/>
                </a:cubicBezTo>
                <a:cubicBezTo>
                  <a:pt x="163036" y="144119"/>
                  <a:pt x="162185" y="143791"/>
                  <a:pt x="161333" y="143791"/>
                </a:cubicBezTo>
                <a:close/>
                <a:moveTo>
                  <a:pt x="51536" y="187119"/>
                </a:moveTo>
                <a:cubicBezTo>
                  <a:pt x="49690" y="187119"/>
                  <a:pt x="48199" y="188610"/>
                  <a:pt x="48199" y="190455"/>
                </a:cubicBezTo>
                <a:cubicBezTo>
                  <a:pt x="48199" y="192301"/>
                  <a:pt x="49690" y="193792"/>
                  <a:pt x="51536" y="193792"/>
                </a:cubicBezTo>
                <a:lnTo>
                  <a:pt x="77481" y="193792"/>
                </a:lnTo>
                <a:cubicBezTo>
                  <a:pt x="79291" y="193792"/>
                  <a:pt x="80782" y="192301"/>
                  <a:pt x="80782" y="190455"/>
                </a:cubicBezTo>
                <a:cubicBezTo>
                  <a:pt x="80782" y="188610"/>
                  <a:pt x="79291" y="187119"/>
                  <a:pt x="77481" y="187119"/>
                </a:cubicBezTo>
                <a:close/>
                <a:moveTo>
                  <a:pt x="149709" y="187119"/>
                </a:moveTo>
                <a:cubicBezTo>
                  <a:pt x="147863" y="187119"/>
                  <a:pt x="146372" y="188610"/>
                  <a:pt x="146372" y="190455"/>
                </a:cubicBezTo>
                <a:cubicBezTo>
                  <a:pt x="146372" y="192301"/>
                  <a:pt x="147863" y="193792"/>
                  <a:pt x="149709" y="193792"/>
                </a:cubicBezTo>
                <a:lnTo>
                  <a:pt x="175619" y="193792"/>
                </a:lnTo>
                <a:cubicBezTo>
                  <a:pt x="177464" y="193792"/>
                  <a:pt x="178955" y="192301"/>
                  <a:pt x="178955" y="190455"/>
                </a:cubicBezTo>
                <a:cubicBezTo>
                  <a:pt x="178955" y="188610"/>
                  <a:pt x="177464" y="187119"/>
                  <a:pt x="175619" y="187119"/>
                </a:cubicBezTo>
                <a:close/>
                <a:moveTo>
                  <a:pt x="98173" y="179665"/>
                </a:moveTo>
                <a:lnTo>
                  <a:pt x="98173" y="192762"/>
                </a:lnTo>
                <a:cubicBezTo>
                  <a:pt x="98173" y="195886"/>
                  <a:pt x="99132" y="198796"/>
                  <a:pt x="100764" y="201210"/>
                </a:cubicBezTo>
                <a:lnTo>
                  <a:pt x="15120" y="201210"/>
                </a:lnTo>
                <a:cubicBezTo>
                  <a:pt x="12777" y="201210"/>
                  <a:pt x="10683" y="200287"/>
                  <a:pt x="9157" y="198725"/>
                </a:cubicBezTo>
                <a:cubicBezTo>
                  <a:pt x="7595" y="197199"/>
                  <a:pt x="6637" y="195069"/>
                  <a:pt x="6637" y="192762"/>
                </a:cubicBezTo>
                <a:lnTo>
                  <a:pt x="6637" y="179665"/>
                </a:lnTo>
                <a:close/>
                <a:moveTo>
                  <a:pt x="220517" y="179665"/>
                </a:moveTo>
                <a:lnTo>
                  <a:pt x="220517" y="192762"/>
                </a:lnTo>
                <a:cubicBezTo>
                  <a:pt x="220517" y="195069"/>
                  <a:pt x="219559" y="197199"/>
                  <a:pt x="217997" y="198725"/>
                </a:cubicBezTo>
                <a:cubicBezTo>
                  <a:pt x="216471" y="200287"/>
                  <a:pt x="214377" y="201210"/>
                  <a:pt x="212034" y="201210"/>
                </a:cubicBezTo>
                <a:lnTo>
                  <a:pt x="113293" y="201210"/>
                </a:lnTo>
                <a:cubicBezTo>
                  <a:pt x="110951" y="201210"/>
                  <a:pt x="108857" y="200287"/>
                  <a:pt x="107330" y="198725"/>
                </a:cubicBezTo>
                <a:cubicBezTo>
                  <a:pt x="105769" y="197199"/>
                  <a:pt x="104810" y="195069"/>
                  <a:pt x="104810" y="192762"/>
                </a:cubicBezTo>
                <a:lnTo>
                  <a:pt x="104810" y="179665"/>
                </a:lnTo>
                <a:close/>
                <a:moveTo>
                  <a:pt x="15120" y="0"/>
                </a:moveTo>
                <a:cubicBezTo>
                  <a:pt x="10967" y="0"/>
                  <a:pt x="7170" y="1704"/>
                  <a:pt x="4437" y="4437"/>
                </a:cubicBezTo>
                <a:cubicBezTo>
                  <a:pt x="1704" y="7170"/>
                  <a:pt x="0" y="10932"/>
                  <a:pt x="0" y="15120"/>
                </a:cubicBezTo>
                <a:lnTo>
                  <a:pt x="0" y="129727"/>
                </a:lnTo>
                <a:cubicBezTo>
                  <a:pt x="0" y="131537"/>
                  <a:pt x="1491" y="133063"/>
                  <a:pt x="3336" y="133063"/>
                </a:cubicBezTo>
                <a:cubicBezTo>
                  <a:pt x="5182" y="133063"/>
                  <a:pt x="6637" y="131537"/>
                  <a:pt x="6637" y="129727"/>
                </a:cubicBezTo>
                <a:lnTo>
                  <a:pt x="6637" y="15120"/>
                </a:lnTo>
                <a:cubicBezTo>
                  <a:pt x="6637" y="12778"/>
                  <a:pt x="7595" y="10684"/>
                  <a:pt x="9157" y="9122"/>
                </a:cubicBezTo>
                <a:cubicBezTo>
                  <a:pt x="10683" y="7596"/>
                  <a:pt x="12777" y="6638"/>
                  <a:pt x="15120" y="6638"/>
                </a:cubicBezTo>
                <a:lnTo>
                  <a:pt x="38013" y="6638"/>
                </a:lnTo>
                <a:lnTo>
                  <a:pt x="38013" y="14482"/>
                </a:lnTo>
                <a:cubicBezTo>
                  <a:pt x="38013" y="17179"/>
                  <a:pt x="39149" y="19664"/>
                  <a:pt x="40923" y="21438"/>
                </a:cubicBezTo>
                <a:cubicBezTo>
                  <a:pt x="42698" y="23213"/>
                  <a:pt x="45182" y="24349"/>
                  <a:pt x="47880" y="24349"/>
                </a:cubicBezTo>
                <a:lnTo>
                  <a:pt x="81101" y="24349"/>
                </a:lnTo>
                <a:cubicBezTo>
                  <a:pt x="83799" y="24349"/>
                  <a:pt x="86283" y="23213"/>
                  <a:pt x="88058" y="21438"/>
                </a:cubicBezTo>
                <a:cubicBezTo>
                  <a:pt x="89868" y="19664"/>
                  <a:pt x="90968" y="17179"/>
                  <a:pt x="90968" y="14482"/>
                </a:cubicBezTo>
                <a:lnTo>
                  <a:pt x="90968" y="6638"/>
                </a:lnTo>
                <a:lnTo>
                  <a:pt x="100764" y="6638"/>
                </a:lnTo>
                <a:cubicBezTo>
                  <a:pt x="99132" y="9087"/>
                  <a:pt x="98173" y="11962"/>
                  <a:pt x="98173" y="15120"/>
                </a:cubicBezTo>
                <a:lnTo>
                  <a:pt x="98173" y="57392"/>
                </a:lnTo>
                <a:cubicBezTo>
                  <a:pt x="95902" y="55050"/>
                  <a:pt x="93382" y="52956"/>
                  <a:pt x="90684" y="51146"/>
                </a:cubicBezTo>
                <a:cubicBezTo>
                  <a:pt x="85325" y="47525"/>
                  <a:pt x="79185" y="44970"/>
                  <a:pt x="72583" y="43834"/>
                </a:cubicBezTo>
                <a:cubicBezTo>
                  <a:pt x="72388" y="43800"/>
                  <a:pt x="72194" y="43784"/>
                  <a:pt x="72003" y="43784"/>
                </a:cubicBezTo>
                <a:cubicBezTo>
                  <a:pt x="70392" y="43784"/>
                  <a:pt x="69000" y="44949"/>
                  <a:pt x="68714" y="46567"/>
                </a:cubicBezTo>
                <a:cubicBezTo>
                  <a:pt x="68430" y="48377"/>
                  <a:pt x="69637" y="50081"/>
                  <a:pt x="71447" y="50400"/>
                </a:cubicBezTo>
                <a:cubicBezTo>
                  <a:pt x="77126" y="51359"/>
                  <a:pt x="82379" y="53559"/>
                  <a:pt x="86993" y="56647"/>
                </a:cubicBezTo>
                <a:cubicBezTo>
                  <a:pt x="91430" y="59629"/>
                  <a:pt x="95227" y="63462"/>
                  <a:pt x="98173" y="67934"/>
                </a:cubicBezTo>
                <a:lnTo>
                  <a:pt x="98173" y="112229"/>
                </a:lnTo>
                <a:cubicBezTo>
                  <a:pt x="94588" y="117659"/>
                  <a:pt x="89726" y="122167"/>
                  <a:pt x="84012" y="125361"/>
                </a:cubicBezTo>
                <a:cubicBezTo>
                  <a:pt x="78226" y="128556"/>
                  <a:pt x="71589" y="130366"/>
                  <a:pt x="64490" y="130366"/>
                </a:cubicBezTo>
                <a:cubicBezTo>
                  <a:pt x="53381" y="130366"/>
                  <a:pt x="43301" y="125858"/>
                  <a:pt x="35990" y="118582"/>
                </a:cubicBezTo>
                <a:cubicBezTo>
                  <a:pt x="28714" y="111271"/>
                  <a:pt x="24206" y="101191"/>
                  <a:pt x="24206" y="90081"/>
                </a:cubicBezTo>
                <a:cubicBezTo>
                  <a:pt x="24206" y="80214"/>
                  <a:pt x="27755" y="71164"/>
                  <a:pt x="33612" y="64172"/>
                </a:cubicBezTo>
                <a:cubicBezTo>
                  <a:pt x="39610" y="57073"/>
                  <a:pt x="47986" y="52033"/>
                  <a:pt x="57534" y="50400"/>
                </a:cubicBezTo>
                <a:cubicBezTo>
                  <a:pt x="59344" y="50081"/>
                  <a:pt x="60586" y="48377"/>
                  <a:pt x="60267" y="46567"/>
                </a:cubicBezTo>
                <a:cubicBezTo>
                  <a:pt x="59981" y="44949"/>
                  <a:pt x="58589" y="43784"/>
                  <a:pt x="57003" y="43784"/>
                </a:cubicBezTo>
                <a:cubicBezTo>
                  <a:pt x="56816" y="43784"/>
                  <a:pt x="56625" y="43800"/>
                  <a:pt x="56434" y="43834"/>
                </a:cubicBezTo>
                <a:cubicBezTo>
                  <a:pt x="45324" y="45751"/>
                  <a:pt x="35528" y="51607"/>
                  <a:pt x="28536" y="59912"/>
                </a:cubicBezTo>
                <a:cubicBezTo>
                  <a:pt x="21686" y="68076"/>
                  <a:pt x="17569" y="78617"/>
                  <a:pt x="17569" y="90081"/>
                </a:cubicBezTo>
                <a:cubicBezTo>
                  <a:pt x="17569" y="103036"/>
                  <a:pt x="22822" y="114784"/>
                  <a:pt x="31305" y="123267"/>
                </a:cubicBezTo>
                <a:cubicBezTo>
                  <a:pt x="39787" y="131750"/>
                  <a:pt x="51536" y="137039"/>
                  <a:pt x="64490" y="137039"/>
                </a:cubicBezTo>
                <a:cubicBezTo>
                  <a:pt x="72725" y="137039"/>
                  <a:pt x="80462" y="134909"/>
                  <a:pt x="87206" y="131147"/>
                </a:cubicBezTo>
                <a:cubicBezTo>
                  <a:pt x="91288" y="128911"/>
                  <a:pt x="94979" y="126071"/>
                  <a:pt x="98173" y="122770"/>
                </a:cubicBezTo>
                <a:lnTo>
                  <a:pt x="98173" y="173028"/>
                </a:lnTo>
                <a:lnTo>
                  <a:pt x="6637" y="173028"/>
                </a:lnTo>
                <a:lnTo>
                  <a:pt x="6637" y="144811"/>
                </a:lnTo>
                <a:cubicBezTo>
                  <a:pt x="6637" y="142966"/>
                  <a:pt x="5182" y="141475"/>
                  <a:pt x="3336" y="141475"/>
                </a:cubicBezTo>
                <a:cubicBezTo>
                  <a:pt x="1491" y="141475"/>
                  <a:pt x="0" y="142966"/>
                  <a:pt x="0" y="144811"/>
                </a:cubicBezTo>
                <a:lnTo>
                  <a:pt x="0" y="192762"/>
                </a:lnTo>
                <a:cubicBezTo>
                  <a:pt x="0" y="196915"/>
                  <a:pt x="1704" y="200713"/>
                  <a:pt x="4437" y="203446"/>
                </a:cubicBezTo>
                <a:cubicBezTo>
                  <a:pt x="7170" y="206179"/>
                  <a:pt x="10967" y="207882"/>
                  <a:pt x="15120" y="207882"/>
                </a:cubicBezTo>
                <a:lnTo>
                  <a:pt x="212034" y="207882"/>
                </a:lnTo>
                <a:cubicBezTo>
                  <a:pt x="216187" y="207882"/>
                  <a:pt x="219985" y="206179"/>
                  <a:pt x="222718" y="203446"/>
                </a:cubicBezTo>
                <a:cubicBezTo>
                  <a:pt x="225451" y="200713"/>
                  <a:pt x="227154" y="196915"/>
                  <a:pt x="227154" y="192762"/>
                </a:cubicBezTo>
                <a:lnTo>
                  <a:pt x="227154" y="47632"/>
                </a:lnTo>
                <a:cubicBezTo>
                  <a:pt x="227154" y="45786"/>
                  <a:pt x="225663" y="44296"/>
                  <a:pt x="223818" y="44296"/>
                </a:cubicBezTo>
                <a:cubicBezTo>
                  <a:pt x="222008" y="44296"/>
                  <a:pt x="220517" y="45786"/>
                  <a:pt x="220517" y="47632"/>
                </a:cubicBezTo>
                <a:lnTo>
                  <a:pt x="220517" y="173028"/>
                </a:lnTo>
                <a:lnTo>
                  <a:pt x="104810" y="173028"/>
                </a:lnTo>
                <a:lnTo>
                  <a:pt x="104810" y="15120"/>
                </a:lnTo>
                <a:cubicBezTo>
                  <a:pt x="104810" y="12778"/>
                  <a:pt x="105769" y="10684"/>
                  <a:pt x="107330" y="9122"/>
                </a:cubicBezTo>
                <a:cubicBezTo>
                  <a:pt x="108857" y="7596"/>
                  <a:pt x="110951" y="6638"/>
                  <a:pt x="113293" y="6638"/>
                </a:cubicBezTo>
                <a:lnTo>
                  <a:pt x="136186" y="6638"/>
                </a:lnTo>
                <a:lnTo>
                  <a:pt x="136186" y="14482"/>
                </a:lnTo>
                <a:cubicBezTo>
                  <a:pt x="136186" y="17179"/>
                  <a:pt x="137322" y="19664"/>
                  <a:pt x="139096" y="21438"/>
                </a:cubicBezTo>
                <a:cubicBezTo>
                  <a:pt x="140871" y="23213"/>
                  <a:pt x="143356" y="24349"/>
                  <a:pt x="146053" y="24349"/>
                </a:cubicBezTo>
                <a:lnTo>
                  <a:pt x="179274" y="24349"/>
                </a:lnTo>
                <a:cubicBezTo>
                  <a:pt x="181972" y="24349"/>
                  <a:pt x="184456" y="23213"/>
                  <a:pt x="186231" y="21438"/>
                </a:cubicBezTo>
                <a:cubicBezTo>
                  <a:pt x="188006" y="19664"/>
                  <a:pt x="189141" y="17179"/>
                  <a:pt x="189141" y="14482"/>
                </a:cubicBezTo>
                <a:lnTo>
                  <a:pt x="189141" y="6638"/>
                </a:lnTo>
                <a:lnTo>
                  <a:pt x="212034" y="6638"/>
                </a:lnTo>
                <a:cubicBezTo>
                  <a:pt x="214377" y="6638"/>
                  <a:pt x="216471" y="7596"/>
                  <a:pt x="217997" y="9122"/>
                </a:cubicBezTo>
                <a:cubicBezTo>
                  <a:pt x="219559" y="10684"/>
                  <a:pt x="220517" y="12778"/>
                  <a:pt x="220517" y="15120"/>
                </a:cubicBezTo>
                <a:lnTo>
                  <a:pt x="220517" y="32583"/>
                </a:lnTo>
                <a:cubicBezTo>
                  <a:pt x="220517" y="34393"/>
                  <a:pt x="222008" y="35884"/>
                  <a:pt x="223818" y="35884"/>
                </a:cubicBezTo>
                <a:cubicBezTo>
                  <a:pt x="225663" y="35884"/>
                  <a:pt x="227154" y="34393"/>
                  <a:pt x="227154" y="32583"/>
                </a:cubicBezTo>
                <a:lnTo>
                  <a:pt x="227154" y="15120"/>
                </a:lnTo>
                <a:cubicBezTo>
                  <a:pt x="227154" y="10932"/>
                  <a:pt x="225451" y="7170"/>
                  <a:pt x="222718" y="4437"/>
                </a:cubicBezTo>
                <a:cubicBezTo>
                  <a:pt x="219985" y="1704"/>
                  <a:pt x="216187" y="0"/>
                  <a:pt x="212034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56"/>
          <p:cNvSpPr/>
          <p:nvPr/>
        </p:nvSpPr>
        <p:spPr>
          <a:xfrm>
            <a:off x="3288368" y="1842103"/>
            <a:ext cx="600265" cy="572058"/>
          </a:xfrm>
          <a:custGeom>
            <a:avLst/>
            <a:gdLst/>
            <a:ahLst/>
            <a:cxnLst/>
            <a:rect l="l" t="t" r="r" b="b"/>
            <a:pathLst>
              <a:path w="219275" h="208971" extrusionOk="0">
                <a:moveTo>
                  <a:pt x="71113" y="27811"/>
                </a:moveTo>
                <a:cubicBezTo>
                  <a:pt x="72955" y="27811"/>
                  <a:pt x="74593" y="28425"/>
                  <a:pt x="75753" y="29483"/>
                </a:cubicBezTo>
                <a:cubicBezTo>
                  <a:pt x="76811" y="30404"/>
                  <a:pt x="77460" y="31667"/>
                  <a:pt x="77460" y="32998"/>
                </a:cubicBezTo>
                <a:cubicBezTo>
                  <a:pt x="77460" y="34363"/>
                  <a:pt x="76811" y="35625"/>
                  <a:pt x="75753" y="36546"/>
                </a:cubicBezTo>
                <a:cubicBezTo>
                  <a:pt x="74593" y="37570"/>
                  <a:pt x="72955" y="38218"/>
                  <a:pt x="71113" y="38218"/>
                </a:cubicBezTo>
                <a:lnTo>
                  <a:pt x="55041" y="38218"/>
                </a:lnTo>
                <a:lnTo>
                  <a:pt x="55041" y="27811"/>
                </a:lnTo>
                <a:close/>
                <a:moveTo>
                  <a:pt x="71113" y="44600"/>
                </a:moveTo>
                <a:cubicBezTo>
                  <a:pt x="72955" y="44600"/>
                  <a:pt x="74593" y="45248"/>
                  <a:pt x="75753" y="46272"/>
                </a:cubicBezTo>
                <a:cubicBezTo>
                  <a:pt x="76811" y="47193"/>
                  <a:pt x="77460" y="48455"/>
                  <a:pt x="77460" y="49820"/>
                </a:cubicBezTo>
                <a:cubicBezTo>
                  <a:pt x="77460" y="51151"/>
                  <a:pt x="76811" y="52414"/>
                  <a:pt x="75753" y="53335"/>
                </a:cubicBezTo>
                <a:cubicBezTo>
                  <a:pt x="74593" y="54393"/>
                  <a:pt x="72955" y="55007"/>
                  <a:pt x="71113" y="55007"/>
                </a:cubicBezTo>
                <a:lnTo>
                  <a:pt x="55041" y="55007"/>
                </a:lnTo>
                <a:lnTo>
                  <a:pt x="55041" y="44600"/>
                </a:lnTo>
                <a:close/>
                <a:moveTo>
                  <a:pt x="58999" y="15322"/>
                </a:moveTo>
                <a:cubicBezTo>
                  <a:pt x="57225" y="15322"/>
                  <a:pt x="55791" y="16755"/>
                  <a:pt x="55791" y="18529"/>
                </a:cubicBezTo>
                <a:lnTo>
                  <a:pt x="55791" y="21396"/>
                </a:lnTo>
                <a:lnTo>
                  <a:pt x="45759" y="21396"/>
                </a:lnTo>
                <a:cubicBezTo>
                  <a:pt x="44019" y="21396"/>
                  <a:pt x="42586" y="22829"/>
                  <a:pt x="42586" y="24603"/>
                </a:cubicBezTo>
                <a:cubicBezTo>
                  <a:pt x="42586" y="26344"/>
                  <a:pt x="44019" y="27811"/>
                  <a:pt x="45759" y="27811"/>
                </a:cubicBezTo>
                <a:lnTo>
                  <a:pt x="48626" y="27811"/>
                </a:lnTo>
                <a:lnTo>
                  <a:pt x="48626" y="55007"/>
                </a:lnTo>
                <a:lnTo>
                  <a:pt x="45759" y="55007"/>
                </a:lnTo>
                <a:cubicBezTo>
                  <a:pt x="44019" y="55007"/>
                  <a:pt x="42586" y="56440"/>
                  <a:pt x="42586" y="58215"/>
                </a:cubicBezTo>
                <a:cubicBezTo>
                  <a:pt x="42586" y="59989"/>
                  <a:pt x="44019" y="61422"/>
                  <a:pt x="45759" y="61422"/>
                </a:cubicBezTo>
                <a:lnTo>
                  <a:pt x="55791" y="61422"/>
                </a:lnTo>
                <a:lnTo>
                  <a:pt x="55791" y="64289"/>
                </a:lnTo>
                <a:cubicBezTo>
                  <a:pt x="55791" y="66029"/>
                  <a:pt x="57225" y="67496"/>
                  <a:pt x="58999" y="67496"/>
                </a:cubicBezTo>
                <a:cubicBezTo>
                  <a:pt x="60773" y="67496"/>
                  <a:pt x="62207" y="66029"/>
                  <a:pt x="62207" y="64289"/>
                </a:cubicBezTo>
                <a:lnTo>
                  <a:pt x="62207" y="61422"/>
                </a:lnTo>
                <a:lnTo>
                  <a:pt x="67905" y="61422"/>
                </a:lnTo>
                <a:lnTo>
                  <a:pt x="67905" y="64289"/>
                </a:lnTo>
                <a:cubicBezTo>
                  <a:pt x="67905" y="66029"/>
                  <a:pt x="69372" y="67496"/>
                  <a:pt x="71113" y="67496"/>
                </a:cubicBezTo>
                <a:cubicBezTo>
                  <a:pt x="72887" y="67496"/>
                  <a:pt x="74320" y="66029"/>
                  <a:pt x="74320" y="64289"/>
                </a:cubicBezTo>
                <a:lnTo>
                  <a:pt x="74320" y="61047"/>
                </a:lnTo>
                <a:cubicBezTo>
                  <a:pt x="76470" y="60535"/>
                  <a:pt x="78415" y="59511"/>
                  <a:pt x="79985" y="58146"/>
                </a:cubicBezTo>
                <a:cubicBezTo>
                  <a:pt x="82373" y="56031"/>
                  <a:pt x="83875" y="53096"/>
                  <a:pt x="83875" y="49820"/>
                </a:cubicBezTo>
                <a:cubicBezTo>
                  <a:pt x="83875" y="46510"/>
                  <a:pt x="82373" y="43542"/>
                  <a:pt x="79916" y="41392"/>
                </a:cubicBezTo>
                <a:cubicBezTo>
                  <a:pt x="82373" y="39276"/>
                  <a:pt x="83875" y="36308"/>
                  <a:pt x="83875" y="32998"/>
                </a:cubicBezTo>
                <a:cubicBezTo>
                  <a:pt x="83875" y="29722"/>
                  <a:pt x="82373" y="26787"/>
                  <a:pt x="79985" y="24672"/>
                </a:cubicBezTo>
                <a:cubicBezTo>
                  <a:pt x="78415" y="23307"/>
                  <a:pt x="76470" y="22283"/>
                  <a:pt x="74320" y="21771"/>
                </a:cubicBezTo>
                <a:lnTo>
                  <a:pt x="74320" y="18529"/>
                </a:lnTo>
                <a:cubicBezTo>
                  <a:pt x="74320" y="16789"/>
                  <a:pt x="72887" y="15322"/>
                  <a:pt x="71113" y="15322"/>
                </a:cubicBezTo>
                <a:cubicBezTo>
                  <a:pt x="69372" y="15322"/>
                  <a:pt x="67905" y="16755"/>
                  <a:pt x="67905" y="18529"/>
                </a:cubicBezTo>
                <a:lnTo>
                  <a:pt x="67905" y="21396"/>
                </a:lnTo>
                <a:lnTo>
                  <a:pt x="62207" y="21396"/>
                </a:lnTo>
                <a:lnTo>
                  <a:pt x="62207" y="18529"/>
                </a:lnTo>
                <a:cubicBezTo>
                  <a:pt x="62207" y="16789"/>
                  <a:pt x="60773" y="15322"/>
                  <a:pt x="58999" y="15322"/>
                </a:cubicBezTo>
                <a:close/>
                <a:moveTo>
                  <a:pt x="156045" y="14605"/>
                </a:moveTo>
                <a:cubicBezTo>
                  <a:pt x="154270" y="14605"/>
                  <a:pt x="152837" y="16073"/>
                  <a:pt x="152837" y="17813"/>
                </a:cubicBezTo>
                <a:lnTo>
                  <a:pt x="152837" y="20918"/>
                </a:lnTo>
                <a:lnTo>
                  <a:pt x="147753" y="20918"/>
                </a:lnTo>
                <a:cubicBezTo>
                  <a:pt x="145228" y="20918"/>
                  <a:pt x="142873" y="21976"/>
                  <a:pt x="141235" y="23648"/>
                </a:cubicBezTo>
                <a:cubicBezTo>
                  <a:pt x="139529" y="25320"/>
                  <a:pt x="138506" y="27640"/>
                  <a:pt x="138506" y="30165"/>
                </a:cubicBezTo>
                <a:lnTo>
                  <a:pt x="138506" y="35557"/>
                </a:lnTo>
                <a:cubicBezTo>
                  <a:pt x="138506" y="38082"/>
                  <a:pt x="139529" y="40402"/>
                  <a:pt x="141235" y="42074"/>
                </a:cubicBezTo>
                <a:cubicBezTo>
                  <a:pt x="142873" y="43746"/>
                  <a:pt x="145228" y="44804"/>
                  <a:pt x="147753" y="44804"/>
                </a:cubicBezTo>
                <a:lnTo>
                  <a:pt x="164337" y="44804"/>
                </a:lnTo>
                <a:cubicBezTo>
                  <a:pt x="165121" y="44804"/>
                  <a:pt x="165838" y="45111"/>
                  <a:pt x="166350" y="45623"/>
                </a:cubicBezTo>
                <a:cubicBezTo>
                  <a:pt x="166862" y="46169"/>
                  <a:pt x="167203" y="46852"/>
                  <a:pt x="167203" y="47671"/>
                </a:cubicBezTo>
                <a:lnTo>
                  <a:pt x="167203" y="53028"/>
                </a:lnTo>
                <a:cubicBezTo>
                  <a:pt x="167203" y="53813"/>
                  <a:pt x="166862" y="54495"/>
                  <a:pt x="166350" y="55041"/>
                </a:cubicBezTo>
                <a:cubicBezTo>
                  <a:pt x="165838" y="55553"/>
                  <a:pt x="165121" y="55860"/>
                  <a:pt x="164337" y="55860"/>
                </a:cubicBezTo>
                <a:lnTo>
                  <a:pt x="147753" y="55860"/>
                </a:lnTo>
                <a:cubicBezTo>
                  <a:pt x="146968" y="55860"/>
                  <a:pt x="146251" y="55553"/>
                  <a:pt x="145740" y="55041"/>
                </a:cubicBezTo>
                <a:cubicBezTo>
                  <a:pt x="145228" y="54495"/>
                  <a:pt x="144887" y="53813"/>
                  <a:pt x="144887" y="53028"/>
                </a:cubicBezTo>
                <a:cubicBezTo>
                  <a:pt x="144887" y="51254"/>
                  <a:pt x="143453" y="49820"/>
                  <a:pt x="141713" y="49820"/>
                </a:cubicBezTo>
                <a:cubicBezTo>
                  <a:pt x="139939" y="49820"/>
                  <a:pt x="138506" y="51254"/>
                  <a:pt x="138506" y="53028"/>
                </a:cubicBezTo>
                <a:cubicBezTo>
                  <a:pt x="138506" y="55553"/>
                  <a:pt x="139529" y="57873"/>
                  <a:pt x="141235" y="59545"/>
                </a:cubicBezTo>
                <a:cubicBezTo>
                  <a:pt x="142873" y="61217"/>
                  <a:pt x="145228" y="62275"/>
                  <a:pt x="147753" y="62275"/>
                </a:cubicBezTo>
                <a:lnTo>
                  <a:pt x="152837" y="62275"/>
                </a:lnTo>
                <a:lnTo>
                  <a:pt x="152837" y="65005"/>
                </a:lnTo>
                <a:cubicBezTo>
                  <a:pt x="152837" y="66745"/>
                  <a:pt x="154270" y="68213"/>
                  <a:pt x="156045" y="68213"/>
                </a:cubicBezTo>
                <a:cubicBezTo>
                  <a:pt x="157819" y="68213"/>
                  <a:pt x="159252" y="66745"/>
                  <a:pt x="159252" y="65005"/>
                </a:cubicBezTo>
                <a:lnTo>
                  <a:pt x="159252" y="62275"/>
                </a:lnTo>
                <a:lnTo>
                  <a:pt x="164337" y="62275"/>
                </a:lnTo>
                <a:cubicBezTo>
                  <a:pt x="166896" y="62275"/>
                  <a:pt x="169216" y="61217"/>
                  <a:pt x="170888" y="59545"/>
                </a:cubicBezTo>
                <a:cubicBezTo>
                  <a:pt x="172560" y="57873"/>
                  <a:pt x="173584" y="55553"/>
                  <a:pt x="173584" y="53028"/>
                </a:cubicBezTo>
                <a:lnTo>
                  <a:pt x="173584" y="47671"/>
                </a:lnTo>
                <a:cubicBezTo>
                  <a:pt x="173584" y="45111"/>
                  <a:pt x="172560" y="42791"/>
                  <a:pt x="170888" y="41119"/>
                </a:cubicBezTo>
                <a:cubicBezTo>
                  <a:pt x="169216" y="39447"/>
                  <a:pt x="166896" y="38389"/>
                  <a:pt x="164337" y="38389"/>
                </a:cubicBezTo>
                <a:lnTo>
                  <a:pt x="147753" y="38389"/>
                </a:lnTo>
                <a:cubicBezTo>
                  <a:pt x="146968" y="38389"/>
                  <a:pt x="146251" y="38082"/>
                  <a:pt x="145740" y="37570"/>
                </a:cubicBezTo>
                <a:cubicBezTo>
                  <a:pt x="145228" y="37024"/>
                  <a:pt x="144887" y="36308"/>
                  <a:pt x="144887" y="35557"/>
                </a:cubicBezTo>
                <a:lnTo>
                  <a:pt x="144887" y="30165"/>
                </a:lnTo>
                <a:cubicBezTo>
                  <a:pt x="144887" y="29381"/>
                  <a:pt x="145228" y="28698"/>
                  <a:pt x="145740" y="28152"/>
                </a:cubicBezTo>
                <a:cubicBezTo>
                  <a:pt x="146251" y="27640"/>
                  <a:pt x="146968" y="27333"/>
                  <a:pt x="147753" y="27333"/>
                </a:cubicBezTo>
                <a:lnTo>
                  <a:pt x="164337" y="27333"/>
                </a:lnTo>
                <a:cubicBezTo>
                  <a:pt x="165121" y="27333"/>
                  <a:pt x="165838" y="27640"/>
                  <a:pt x="166350" y="28152"/>
                </a:cubicBezTo>
                <a:cubicBezTo>
                  <a:pt x="166862" y="28698"/>
                  <a:pt x="167203" y="29381"/>
                  <a:pt x="167203" y="30165"/>
                </a:cubicBezTo>
                <a:cubicBezTo>
                  <a:pt x="167203" y="31940"/>
                  <a:pt x="168636" y="33373"/>
                  <a:pt x="170411" y="33373"/>
                </a:cubicBezTo>
                <a:cubicBezTo>
                  <a:pt x="172151" y="33373"/>
                  <a:pt x="173584" y="31940"/>
                  <a:pt x="173584" y="30165"/>
                </a:cubicBezTo>
                <a:cubicBezTo>
                  <a:pt x="173584" y="27640"/>
                  <a:pt x="172560" y="25320"/>
                  <a:pt x="170888" y="23648"/>
                </a:cubicBezTo>
                <a:cubicBezTo>
                  <a:pt x="169216" y="21976"/>
                  <a:pt x="166896" y="20918"/>
                  <a:pt x="164337" y="20918"/>
                </a:cubicBezTo>
                <a:lnTo>
                  <a:pt x="159252" y="20918"/>
                </a:lnTo>
                <a:lnTo>
                  <a:pt x="159252" y="17813"/>
                </a:lnTo>
                <a:cubicBezTo>
                  <a:pt x="159252" y="16073"/>
                  <a:pt x="157819" y="14605"/>
                  <a:pt x="156045" y="14605"/>
                </a:cubicBezTo>
                <a:close/>
                <a:moveTo>
                  <a:pt x="63230" y="1"/>
                </a:moveTo>
                <a:cubicBezTo>
                  <a:pt x="51799" y="1"/>
                  <a:pt x="41426" y="4641"/>
                  <a:pt x="33953" y="12114"/>
                </a:cubicBezTo>
                <a:cubicBezTo>
                  <a:pt x="26446" y="19621"/>
                  <a:pt x="21805" y="29961"/>
                  <a:pt x="21805" y="41392"/>
                </a:cubicBezTo>
                <a:cubicBezTo>
                  <a:pt x="21805" y="52857"/>
                  <a:pt x="26446" y="63197"/>
                  <a:pt x="33953" y="70704"/>
                </a:cubicBezTo>
                <a:cubicBezTo>
                  <a:pt x="40743" y="77494"/>
                  <a:pt x="49888" y="81930"/>
                  <a:pt x="60023" y="82715"/>
                </a:cubicBezTo>
                <a:lnTo>
                  <a:pt x="60023" y="94010"/>
                </a:lnTo>
                <a:lnTo>
                  <a:pt x="55826" y="89813"/>
                </a:lnTo>
                <a:cubicBezTo>
                  <a:pt x="55194" y="89181"/>
                  <a:pt x="54375" y="88866"/>
                  <a:pt x="53561" y="88866"/>
                </a:cubicBezTo>
                <a:cubicBezTo>
                  <a:pt x="52746" y="88866"/>
                  <a:pt x="51936" y="89181"/>
                  <a:pt x="51321" y="89813"/>
                </a:cubicBezTo>
                <a:cubicBezTo>
                  <a:pt x="50059" y="91041"/>
                  <a:pt x="50059" y="93088"/>
                  <a:pt x="51321" y="94317"/>
                </a:cubicBezTo>
                <a:lnTo>
                  <a:pt x="60978" y="103974"/>
                </a:lnTo>
                <a:cubicBezTo>
                  <a:pt x="61592" y="104605"/>
                  <a:pt x="62403" y="104921"/>
                  <a:pt x="63217" y="104921"/>
                </a:cubicBezTo>
                <a:cubicBezTo>
                  <a:pt x="64032" y="104921"/>
                  <a:pt x="64851" y="104605"/>
                  <a:pt x="65482" y="103974"/>
                </a:cubicBezTo>
                <a:lnTo>
                  <a:pt x="75139" y="94317"/>
                </a:lnTo>
                <a:cubicBezTo>
                  <a:pt x="76402" y="93088"/>
                  <a:pt x="76402" y="91041"/>
                  <a:pt x="75139" y="89813"/>
                </a:cubicBezTo>
                <a:cubicBezTo>
                  <a:pt x="74525" y="89181"/>
                  <a:pt x="73706" y="88866"/>
                  <a:pt x="72887" y="88866"/>
                </a:cubicBezTo>
                <a:cubicBezTo>
                  <a:pt x="72068" y="88866"/>
                  <a:pt x="71249" y="89181"/>
                  <a:pt x="70635" y="89813"/>
                </a:cubicBezTo>
                <a:lnTo>
                  <a:pt x="66438" y="94010"/>
                </a:lnTo>
                <a:lnTo>
                  <a:pt x="66438" y="82715"/>
                </a:lnTo>
                <a:cubicBezTo>
                  <a:pt x="75173" y="82033"/>
                  <a:pt x="83192" y="78620"/>
                  <a:pt x="89573" y="73331"/>
                </a:cubicBezTo>
                <a:cubicBezTo>
                  <a:pt x="96876" y="67326"/>
                  <a:pt x="102062" y="58863"/>
                  <a:pt x="103905" y="49240"/>
                </a:cubicBezTo>
                <a:cubicBezTo>
                  <a:pt x="104246" y="47466"/>
                  <a:pt x="103086" y="45828"/>
                  <a:pt x="101380" y="45487"/>
                </a:cubicBezTo>
                <a:cubicBezTo>
                  <a:pt x="101170" y="45446"/>
                  <a:pt x="100961" y="45426"/>
                  <a:pt x="100756" y="45426"/>
                </a:cubicBezTo>
                <a:cubicBezTo>
                  <a:pt x="99256" y="45426"/>
                  <a:pt x="97926" y="46481"/>
                  <a:pt x="97626" y="48012"/>
                </a:cubicBezTo>
                <a:cubicBezTo>
                  <a:pt x="96057" y="56167"/>
                  <a:pt x="91655" y="63333"/>
                  <a:pt x="85513" y="68417"/>
                </a:cubicBezTo>
                <a:cubicBezTo>
                  <a:pt x="79473" y="73434"/>
                  <a:pt x="71693" y="76436"/>
                  <a:pt x="63230" y="76436"/>
                </a:cubicBezTo>
                <a:cubicBezTo>
                  <a:pt x="53573" y="76436"/>
                  <a:pt x="44804" y="72512"/>
                  <a:pt x="38457" y="66165"/>
                </a:cubicBezTo>
                <a:cubicBezTo>
                  <a:pt x="32144" y="59818"/>
                  <a:pt x="28186" y="51083"/>
                  <a:pt x="28186" y="41392"/>
                </a:cubicBezTo>
                <a:cubicBezTo>
                  <a:pt x="28186" y="31735"/>
                  <a:pt x="32144" y="23000"/>
                  <a:pt x="38457" y="16653"/>
                </a:cubicBezTo>
                <a:cubicBezTo>
                  <a:pt x="44804" y="10306"/>
                  <a:pt x="53573" y="6382"/>
                  <a:pt x="63230" y="6382"/>
                </a:cubicBezTo>
                <a:cubicBezTo>
                  <a:pt x="71693" y="6382"/>
                  <a:pt x="79473" y="9384"/>
                  <a:pt x="85513" y="14401"/>
                </a:cubicBezTo>
                <a:cubicBezTo>
                  <a:pt x="91655" y="19485"/>
                  <a:pt x="96057" y="26651"/>
                  <a:pt x="97626" y="34772"/>
                </a:cubicBezTo>
                <a:cubicBezTo>
                  <a:pt x="97926" y="36333"/>
                  <a:pt x="99256" y="37392"/>
                  <a:pt x="100757" y="37392"/>
                </a:cubicBezTo>
                <a:cubicBezTo>
                  <a:pt x="100962" y="37392"/>
                  <a:pt x="101170" y="37372"/>
                  <a:pt x="101380" y="37331"/>
                </a:cubicBezTo>
                <a:cubicBezTo>
                  <a:pt x="103086" y="36990"/>
                  <a:pt x="104246" y="35318"/>
                  <a:pt x="103905" y="33578"/>
                </a:cubicBezTo>
                <a:cubicBezTo>
                  <a:pt x="102062" y="23955"/>
                  <a:pt x="96876" y="15493"/>
                  <a:pt x="89573" y="9453"/>
                </a:cubicBezTo>
                <a:cubicBezTo>
                  <a:pt x="82407" y="3549"/>
                  <a:pt x="73228" y="1"/>
                  <a:pt x="63230" y="1"/>
                </a:cubicBezTo>
                <a:close/>
                <a:moveTo>
                  <a:pt x="156045" y="1"/>
                </a:moveTo>
                <a:cubicBezTo>
                  <a:pt x="144614" y="1"/>
                  <a:pt x="134240" y="4641"/>
                  <a:pt x="126767" y="12114"/>
                </a:cubicBezTo>
                <a:cubicBezTo>
                  <a:pt x="119260" y="19621"/>
                  <a:pt x="114619" y="29961"/>
                  <a:pt x="114619" y="41392"/>
                </a:cubicBezTo>
                <a:cubicBezTo>
                  <a:pt x="114619" y="52857"/>
                  <a:pt x="119260" y="63197"/>
                  <a:pt x="126767" y="70704"/>
                </a:cubicBezTo>
                <a:cubicBezTo>
                  <a:pt x="133558" y="77494"/>
                  <a:pt x="142703" y="81930"/>
                  <a:pt x="152837" y="82715"/>
                </a:cubicBezTo>
                <a:lnTo>
                  <a:pt x="152837" y="94010"/>
                </a:lnTo>
                <a:lnTo>
                  <a:pt x="148640" y="89813"/>
                </a:lnTo>
                <a:cubicBezTo>
                  <a:pt x="148026" y="89181"/>
                  <a:pt x="147207" y="88866"/>
                  <a:pt x="146388" y="88866"/>
                </a:cubicBezTo>
                <a:cubicBezTo>
                  <a:pt x="145569" y="88866"/>
                  <a:pt x="144750" y="89181"/>
                  <a:pt x="144136" y="89813"/>
                </a:cubicBezTo>
                <a:cubicBezTo>
                  <a:pt x="142873" y="91041"/>
                  <a:pt x="142873" y="93088"/>
                  <a:pt x="144136" y="94317"/>
                </a:cubicBezTo>
                <a:lnTo>
                  <a:pt x="153793" y="103974"/>
                </a:lnTo>
                <a:cubicBezTo>
                  <a:pt x="154424" y="104605"/>
                  <a:pt x="155243" y="104921"/>
                  <a:pt x="156062" y="104921"/>
                </a:cubicBezTo>
                <a:cubicBezTo>
                  <a:pt x="156881" y="104921"/>
                  <a:pt x="157700" y="104605"/>
                  <a:pt x="158331" y="103974"/>
                </a:cubicBezTo>
                <a:lnTo>
                  <a:pt x="167988" y="94317"/>
                </a:lnTo>
                <a:cubicBezTo>
                  <a:pt x="169216" y="93088"/>
                  <a:pt x="169216" y="91041"/>
                  <a:pt x="167988" y="89813"/>
                </a:cubicBezTo>
                <a:cubicBezTo>
                  <a:pt x="167357" y="89181"/>
                  <a:pt x="166538" y="88866"/>
                  <a:pt x="165719" y="88866"/>
                </a:cubicBezTo>
                <a:cubicBezTo>
                  <a:pt x="164900" y="88866"/>
                  <a:pt x="164081" y="89181"/>
                  <a:pt x="163449" y="89813"/>
                </a:cubicBezTo>
                <a:lnTo>
                  <a:pt x="159252" y="94010"/>
                </a:lnTo>
                <a:lnTo>
                  <a:pt x="159252" y="82715"/>
                </a:lnTo>
                <a:cubicBezTo>
                  <a:pt x="168022" y="82033"/>
                  <a:pt x="176007" y="78620"/>
                  <a:pt x="182388" y="73331"/>
                </a:cubicBezTo>
                <a:cubicBezTo>
                  <a:pt x="189690" y="67326"/>
                  <a:pt x="194877" y="58863"/>
                  <a:pt x="196719" y="49240"/>
                </a:cubicBezTo>
                <a:cubicBezTo>
                  <a:pt x="197061" y="47466"/>
                  <a:pt x="195935" y="45828"/>
                  <a:pt x="194194" y="45487"/>
                </a:cubicBezTo>
                <a:cubicBezTo>
                  <a:pt x="193985" y="45446"/>
                  <a:pt x="193776" y="45426"/>
                  <a:pt x="193570" y="45426"/>
                </a:cubicBezTo>
                <a:cubicBezTo>
                  <a:pt x="192070" y="45426"/>
                  <a:pt x="190741" y="46481"/>
                  <a:pt x="190441" y="48012"/>
                </a:cubicBezTo>
                <a:cubicBezTo>
                  <a:pt x="188905" y="56167"/>
                  <a:pt x="184503" y="63333"/>
                  <a:pt x="178327" y="68417"/>
                </a:cubicBezTo>
                <a:cubicBezTo>
                  <a:pt x="172287" y="73434"/>
                  <a:pt x="164507" y="76436"/>
                  <a:pt x="156045" y="76436"/>
                </a:cubicBezTo>
                <a:cubicBezTo>
                  <a:pt x="146388" y="76436"/>
                  <a:pt x="137618" y="72512"/>
                  <a:pt x="131306" y="66165"/>
                </a:cubicBezTo>
                <a:cubicBezTo>
                  <a:pt x="124959" y="59818"/>
                  <a:pt x="121035" y="51083"/>
                  <a:pt x="121035" y="41392"/>
                </a:cubicBezTo>
                <a:cubicBezTo>
                  <a:pt x="121035" y="31735"/>
                  <a:pt x="124959" y="23000"/>
                  <a:pt x="131306" y="16653"/>
                </a:cubicBezTo>
                <a:cubicBezTo>
                  <a:pt x="137618" y="10306"/>
                  <a:pt x="146388" y="6382"/>
                  <a:pt x="156045" y="6382"/>
                </a:cubicBezTo>
                <a:cubicBezTo>
                  <a:pt x="164507" y="6382"/>
                  <a:pt x="172287" y="9384"/>
                  <a:pt x="178327" y="14401"/>
                </a:cubicBezTo>
                <a:cubicBezTo>
                  <a:pt x="184503" y="19485"/>
                  <a:pt x="188905" y="26651"/>
                  <a:pt x="190441" y="34772"/>
                </a:cubicBezTo>
                <a:cubicBezTo>
                  <a:pt x="190741" y="36333"/>
                  <a:pt x="192071" y="37392"/>
                  <a:pt x="193571" y="37392"/>
                </a:cubicBezTo>
                <a:cubicBezTo>
                  <a:pt x="193776" y="37392"/>
                  <a:pt x="193985" y="37372"/>
                  <a:pt x="194194" y="37331"/>
                </a:cubicBezTo>
                <a:cubicBezTo>
                  <a:pt x="195935" y="36990"/>
                  <a:pt x="197061" y="35318"/>
                  <a:pt x="196719" y="33578"/>
                </a:cubicBezTo>
                <a:cubicBezTo>
                  <a:pt x="194877" y="23955"/>
                  <a:pt x="189690" y="15493"/>
                  <a:pt x="182388" y="9453"/>
                </a:cubicBezTo>
                <a:cubicBezTo>
                  <a:pt x="175256" y="3549"/>
                  <a:pt x="166043" y="1"/>
                  <a:pt x="156045" y="1"/>
                </a:cubicBezTo>
                <a:close/>
                <a:moveTo>
                  <a:pt x="109638" y="96535"/>
                </a:moveTo>
                <a:cubicBezTo>
                  <a:pt x="116326" y="96535"/>
                  <a:pt x="122570" y="98378"/>
                  <a:pt x="127893" y="101653"/>
                </a:cubicBezTo>
                <a:cubicBezTo>
                  <a:pt x="131852" y="104042"/>
                  <a:pt x="135264" y="107215"/>
                  <a:pt x="137994" y="110935"/>
                </a:cubicBezTo>
                <a:lnTo>
                  <a:pt x="81281" y="110935"/>
                </a:lnTo>
                <a:cubicBezTo>
                  <a:pt x="84011" y="107215"/>
                  <a:pt x="87423" y="104042"/>
                  <a:pt x="91382" y="101653"/>
                </a:cubicBezTo>
                <a:cubicBezTo>
                  <a:pt x="96671" y="98378"/>
                  <a:pt x="102949" y="96535"/>
                  <a:pt x="109638" y="96535"/>
                </a:cubicBezTo>
                <a:close/>
                <a:moveTo>
                  <a:pt x="21805" y="127723"/>
                </a:moveTo>
                <a:lnTo>
                  <a:pt x="21805" y="153759"/>
                </a:lnTo>
                <a:lnTo>
                  <a:pt x="8804" y="153759"/>
                </a:lnTo>
                <a:lnTo>
                  <a:pt x="21805" y="127723"/>
                </a:lnTo>
                <a:close/>
                <a:moveTo>
                  <a:pt x="47568" y="153759"/>
                </a:moveTo>
                <a:cubicBezTo>
                  <a:pt x="45793" y="153759"/>
                  <a:pt x="44360" y="155193"/>
                  <a:pt x="44360" y="156967"/>
                </a:cubicBezTo>
                <a:cubicBezTo>
                  <a:pt x="44360" y="158741"/>
                  <a:pt x="45793" y="160174"/>
                  <a:pt x="47568" y="160174"/>
                </a:cubicBezTo>
                <a:lnTo>
                  <a:pt x="75446" y="160174"/>
                </a:lnTo>
                <a:cubicBezTo>
                  <a:pt x="77221" y="160174"/>
                  <a:pt x="78654" y="158741"/>
                  <a:pt x="78654" y="156967"/>
                </a:cubicBezTo>
                <a:cubicBezTo>
                  <a:pt x="78654" y="155193"/>
                  <a:pt x="77221" y="153759"/>
                  <a:pt x="75446" y="153759"/>
                </a:cubicBezTo>
                <a:close/>
                <a:moveTo>
                  <a:pt x="47568" y="169729"/>
                </a:moveTo>
                <a:cubicBezTo>
                  <a:pt x="45793" y="169729"/>
                  <a:pt x="44360" y="171196"/>
                  <a:pt x="44360" y="172937"/>
                </a:cubicBezTo>
                <a:cubicBezTo>
                  <a:pt x="44360" y="174711"/>
                  <a:pt x="45793" y="176144"/>
                  <a:pt x="47568" y="176144"/>
                </a:cubicBezTo>
                <a:lnTo>
                  <a:pt x="75446" y="176144"/>
                </a:lnTo>
                <a:cubicBezTo>
                  <a:pt x="77221" y="176144"/>
                  <a:pt x="78654" y="174711"/>
                  <a:pt x="78654" y="172937"/>
                </a:cubicBezTo>
                <a:cubicBezTo>
                  <a:pt x="78654" y="171196"/>
                  <a:pt x="77221" y="169729"/>
                  <a:pt x="75446" y="169729"/>
                </a:cubicBezTo>
                <a:close/>
                <a:moveTo>
                  <a:pt x="148435" y="175564"/>
                </a:moveTo>
                <a:lnTo>
                  <a:pt x="148435" y="188053"/>
                </a:lnTo>
                <a:lnTo>
                  <a:pt x="122570" y="188053"/>
                </a:lnTo>
                <a:lnTo>
                  <a:pt x="122570" y="175564"/>
                </a:lnTo>
                <a:close/>
                <a:moveTo>
                  <a:pt x="47568" y="185733"/>
                </a:moveTo>
                <a:cubicBezTo>
                  <a:pt x="45793" y="185733"/>
                  <a:pt x="44360" y="187166"/>
                  <a:pt x="44360" y="188940"/>
                </a:cubicBezTo>
                <a:cubicBezTo>
                  <a:pt x="44360" y="190715"/>
                  <a:pt x="45793" y="192148"/>
                  <a:pt x="47568" y="192148"/>
                </a:cubicBezTo>
                <a:lnTo>
                  <a:pt x="61524" y="192148"/>
                </a:lnTo>
                <a:cubicBezTo>
                  <a:pt x="63264" y="192148"/>
                  <a:pt x="64698" y="190715"/>
                  <a:pt x="64698" y="188940"/>
                </a:cubicBezTo>
                <a:cubicBezTo>
                  <a:pt x="64698" y="187166"/>
                  <a:pt x="63264" y="185733"/>
                  <a:pt x="61524" y="185733"/>
                </a:cubicBezTo>
                <a:close/>
                <a:moveTo>
                  <a:pt x="119397" y="169183"/>
                </a:moveTo>
                <a:cubicBezTo>
                  <a:pt x="117622" y="169183"/>
                  <a:pt x="116189" y="170616"/>
                  <a:pt x="116189" y="172356"/>
                </a:cubicBezTo>
                <a:lnTo>
                  <a:pt x="116189" y="191261"/>
                </a:lnTo>
                <a:cubicBezTo>
                  <a:pt x="116189" y="193035"/>
                  <a:pt x="117622" y="194468"/>
                  <a:pt x="119397" y="194468"/>
                </a:cubicBezTo>
                <a:lnTo>
                  <a:pt x="151643" y="194468"/>
                </a:lnTo>
                <a:cubicBezTo>
                  <a:pt x="153383" y="194468"/>
                  <a:pt x="154850" y="193035"/>
                  <a:pt x="154850" y="191261"/>
                </a:cubicBezTo>
                <a:lnTo>
                  <a:pt x="154850" y="172356"/>
                </a:lnTo>
                <a:cubicBezTo>
                  <a:pt x="154850" y="170616"/>
                  <a:pt x="153383" y="169183"/>
                  <a:pt x="151643" y="169183"/>
                </a:cubicBezTo>
                <a:close/>
                <a:moveTo>
                  <a:pt x="94828" y="117350"/>
                </a:moveTo>
                <a:lnTo>
                  <a:pt x="94828" y="202555"/>
                </a:lnTo>
                <a:lnTo>
                  <a:pt x="28186" y="202555"/>
                </a:lnTo>
                <a:lnTo>
                  <a:pt x="28186" y="117350"/>
                </a:lnTo>
                <a:close/>
                <a:moveTo>
                  <a:pt x="192283" y="117350"/>
                </a:moveTo>
                <a:lnTo>
                  <a:pt x="210471" y="153759"/>
                </a:lnTo>
                <a:lnTo>
                  <a:pt x="159764" y="153759"/>
                </a:lnTo>
                <a:cubicBezTo>
                  <a:pt x="157990" y="153759"/>
                  <a:pt x="156557" y="155193"/>
                  <a:pt x="156557" y="156967"/>
                </a:cubicBezTo>
                <a:cubicBezTo>
                  <a:pt x="156557" y="158741"/>
                  <a:pt x="157990" y="160174"/>
                  <a:pt x="159764" y="160174"/>
                </a:cubicBezTo>
                <a:lnTo>
                  <a:pt x="191089" y="160174"/>
                </a:lnTo>
                <a:lnTo>
                  <a:pt x="191089" y="202555"/>
                </a:lnTo>
                <a:lnTo>
                  <a:pt x="101209" y="202555"/>
                </a:lnTo>
                <a:lnTo>
                  <a:pt x="101209" y="127723"/>
                </a:lnTo>
                <a:lnTo>
                  <a:pt x="116462" y="158264"/>
                </a:lnTo>
                <a:cubicBezTo>
                  <a:pt x="116940" y="159390"/>
                  <a:pt x="118066" y="160174"/>
                  <a:pt x="119397" y="160174"/>
                </a:cubicBezTo>
                <a:lnTo>
                  <a:pt x="145262" y="160174"/>
                </a:lnTo>
                <a:cubicBezTo>
                  <a:pt x="147036" y="160174"/>
                  <a:pt x="148469" y="158741"/>
                  <a:pt x="148469" y="156967"/>
                </a:cubicBezTo>
                <a:cubicBezTo>
                  <a:pt x="148469" y="155193"/>
                  <a:pt x="147036" y="153759"/>
                  <a:pt x="145262" y="153759"/>
                </a:cubicBezTo>
                <a:lnTo>
                  <a:pt x="121342" y="153759"/>
                </a:lnTo>
                <a:lnTo>
                  <a:pt x="103188" y="117350"/>
                </a:lnTo>
                <a:close/>
                <a:moveTo>
                  <a:pt x="109638" y="90120"/>
                </a:moveTo>
                <a:cubicBezTo>
                  <a:pt x="101755" y="90120"/>
                  <a:pt x="94350" y="92338"/>
                  <a:pt x="88072" y="96194"/>
                </a:cubicBezTo>
                <a:cubicBezTo>
                  <a:pt x="82134" y="99811"/>
                  <a:pt x="77187" y="104895"/>
                  <a:pt x="73706" y="110935"/>
                </a:cubicBezTo>
                <a:lnTo>
                  <a:pt x="25013" y="110935"/>
                </a:lnTo>
                <a:cubicBezTo>
                  <a:pt x="23545" y="110935"/>
                  <a:pt x="22624" y="111754"/>
                  <a:pt x="22010" y="112982"/>
                </a:cubicBezTo>
                <a:lnTo>
                  <a:pt x="785" y="155534"/>
                </a:lnTo>
                <a:cubicBezTo>
                  <a:pt x="0" y="157138"/>
                  <a:pt x="649" y="159048"/>
                  <a:pt x="2218" y="159833"/>
                </a:cubicBezTo>
                <a:cubicBezTo>
                  <a:pt x="2696" y="160038"/>
                  <a:pt x="3174" y="160174"/>
                  <a:pt x="3652" y="160174"/>
                </a:cubicBezTo>
                <a:lnTo>
                  <a:pt x="21805" y="160174"/>
                </a:lnTo>
                <a:lnTo>
                  <a:pt x="21805" y="205763"/>
                </a:lnTo>
                <a:cubicBezTo>
                  <a:pt x="21805" y="207537"/>
                  <a:pt x="23238" y="208971"/>
                  <a:pt x="25013" y="208971"/>
                </a:cubicBezTo>
                <a:lnTo>
                  <a:pt x="194263" y="208971"/>
                </a:lnTo>
                <a:cubicBezTo>
                  <a:pt x="196037" y="208971"/>
                  <a:pt x="197470" y="207537"/>
                  <a:pt x="197470" y="205763"/>
                </a:cubicBezTo>
                <a:lnTo>
                  <a:pt x="197470" y="160174"/>
                </a:lnTo>
                <a:lnTo>
                  <a:pt x="215658" y="160174"/>
                </a:lnTo>
                <a:cubicBezTo>
                  <a:pt x="216135" y="160174"/>
                  <a:pt x="216613" y="160038"/>
                  <a:pt x="217057" y="159833"/>
                </a:cubicBezTo>
                <a:cubicBezTo>
                  <a:pt x="218626" y="159048"/>
                  <a:pt x="219275" y="157138"/>
                  <a:pt x="218490" y="155534"/>
                </a:cubicBezTo>
                <a:lnTo>
                  <a:pt x="197197" y="112846"/>
                </a:lnTo>
                <a:cubicBezTo>
                  <a:pt x="196685" y="111720"/>
                  <a:pt x="195559" y="110935"/>
                  <a:pt x="194263" y="110935"/>
                </a:cubicBezTo>
                <a:lnTo>
                  <a:pt x="145569" y="110935"/>
                </a:lnTo>
                <a:cubicBezTo>
                  <a:pt x="142088" y="104895"/>
                  <a:pt x="137141" y="99811"/>
                  <a:pt x="131203" y="96194"/>
                </a:cubicBezTo>
                <a:cubicBezTo>
                  <a:pt x="124925" y="92338"/>
                  <a:pt x="117520" y="90120"/>
                  <a:pt x="109638" y="9012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56"/>
          <p:cNvSpPr/>
          <p:nvPr/>
        </p:nvSpPr>
        <p:spPr>
          <a:xfrm>
            <a:off x="1302905" y="3763418"/>
            <a:ext cx="658651" cy="572513"/>
          </a:xfrm>
          <a:custGeom>
            <a:avLst/>
            <a:gdLst/>
            <a:ahLst/>
            <a:cxnLst/>
            <a:rect l="l" t="t" r="r" b="b"/>
            <a:pathLst>
              <a:path w="240603" h="209137" extrusionOk="0">
                <a:moveTo>
                  <a:pt x="130978" y="34700"/>
                </a:moveTo>
                <a:cubicBezTo>
                  <a:pt x="133572" y="34700"/>
                  <a:pt x="135941" y="35752"/>
                  <a:pt x="137632" y="37444"/>
                </a:cubicBezTo>
                <a:cubicBezTo>
                  <a:pt x="139324" y="39136"/>
                  <a:pt x="140377" y="41467"/>
                  <a:pt x="140377" y="44023"/>
                </a:cubicBezTo>
                <a:cubicBezTo>
                  <a:pt x="140377" y="46579"/>
                  <a:pt x="139324" y="48910"/>
                  <a:pt x="137632" y="50602"/>
                </a:cubicBezTo>
                <a:cubicBezTo>
                  <a:pt x="135941" y="52294"/>
                  <a:pt x="133572" y="53346"/>
                  <a:pt x="130978" y="53346"/>
                </a:cubicBezTo>
                <a:lnTo>
                  <a:pt x="108422" y="53346"/>
                </a:lnTo>
                <a:lnTo>
                  <a:pt x="108422" y="34700"/>
                </a:lnTo>
                <a:close/>
                <a:moveTo>
                  <a:pt x="130978" y="60376"/>
                </a:moveTo>
                <a:cubicBezTo>
                  <a:pt x="133572" y="60376"/>
                  <a:pt x="135941" y="61429"/>
                  <a:pt x="137632" y="63121"/>
                </a:cubicBezTo>
                <a:cubicBezTo>
                  <a:pt x="139324" y="64813"/>
                  <a:pt x="140377" y="67143"/>
                  <a:pt x="140377" y="69700"/>
                </a:cubicBezTo>
                <a:cubicBezTo>
                  <a:pt x="140377" y="72256"/>
                  <a:pt x="139324" y="74587"/>
                  <a:pt x="137632" y="76279"/>
                </a:cubicBezTo>
                <a:cubicBezTo>
                  <a:pt x="135941" y="77971"/>
                  <a:pt x="133572" y="79023"/>
                  <a:pt x="130978" y="79023"/>
                </a:cubicBezTo>
                <a:lnTo>
                  <a:pt x="108422" y="79023"/>
                </a:lnTo>
                <a:lnTo>
                  <a:pt x="108422" y="60376"/>
                </a:lnTo>
                <a:close/>
                <a:moveTo>
                  <a:pt x="114587" y="18421"/>
                </a:moveTo>
                <a:cubicBezTo>
                  <a:pt x="112632" y="18421"/>
                  <a:pt x="111053" y="19963"/>
                  <a:pt x="111053" y="21918"/>
                </a:cubicBezTo>
                <a:lnTo>
                  <a:pt x="111053" y="27670"/>
                </a:lnTo>
                <a:lnTo>
                  <a:pt x="96692" y="27670"/>
                </a:lnTo>
                <a:cubicBezTo>
                  <a:pt x="94737" y="27670"/>
                  <a:pt x="93196" y="29248"/>
                  <a:pt x="93196" y="31203"/>
                </a:cubicBezTo>
                <a:cubicBezTo>
                  <a:pt x="93196" y="33121"/>
                  <a:pt x="94737" y="34700"/>
                  <a:pt x="96692" y="34700"/>
                </a:cubicBezTo>
                <a:lnTo>
                  <a:pt x="101354" y="34700"/>
                </a:lnTo>
                <a:lnTo>
                  <a:pt x="101354" y="79023"/>
                </a:lnTo>
                <a:lnTo>
                  <a:pt x="96692" y="79023"/>
                </a:lnTo>
                <a:cubicBezTo>
                  <a:pt x="94737" y="79023"/>
                  <a:pt x="93196" y="80565"/>
                  <a:pt x="93196" y="82519"/>
                </a:cubicBezTo>
                <a:cubicBezTo>
                  <a:pt x="93196" y="84474"/>
                  <a:pt x="94737" y="86053"/>
                  <a:pt x="96692" y="86053"/>
                </a:cubicBezTo>
                <a:lnTo>
                  <a:pt x="111053" y="86053"/>
                </a:lnTo>
                <a:lnTo>
                  <a:pt x="111053" y="91805"/>
                </a:lnTo>
                <a:cubicBezTo>
                  <a:pt x="111053" y="93723"/>
                  <a:pt x="112632" y="95301"/>
                  <a:pt x="114587" y="95301"/>
                </a:cubicBezTo>
                <a:cubicBezTo>
                  <a:pt x="116542" y="95301"/>
                  <a:pt x="118121" y="93723"/>
                  <a:pt x="118121" y="91805"/>
                </a:cubicBezTo>
                <a:lnTo>
                  <a:pt x="118121" y="86053"/>
                </a:lnTo>
                <a:lnTo>
                  <a:pt x="127482" y="86053"/>
                </a:lnTo>
                <a:lnTo>
                  <a:pt x="127482" y="91805"/>
                </a:lnTo>
                <a:cubicBezTo>
                  <a:pt x="127482" y="93723"/>
                  <a:pt x="129023" y="95301"/>
                  <a:pt x="130978" y="95301"/>
                </a:cubicBezTo>
                <a:cubicBezTo>
                  <a:pt x="132933" y="95301"/>
                  <a:pt x="134512" y="93723"/>
                  <a:pt x="134512" y="91805"/>
                </a:cubicBezTo>
                <a:lnTo>
                  <a:pt x="134512" y="85677"/>
                </a:lnTo>
                <a:cubicBezTo>
                  <a:pt x="137632" y="85001"/>
                  <a:pt x="140414" y="83422"/>
                  <a:pt x="142595" y="81241"/>
                </a:cubicBezTo>
                <a:cubicBezTo>
                  <a:pt x="145602" y="78271"/>
                  <a:pt x="147444" y="74211"/>
                  <a:pt x="147444" y="69700"/>
                </a:cubicBezTo>
                <a:cubicBezTo>
                  <a:pt x="147444" y="64662"/>
                  <a:pt x="145076" y="59963"/>
                  <a:pt x="141166" y="56843"/>
                </a:cubicBezTo>
                <a:cubicBezTo>
                  <a:pt x="145076" y="53760"/>
                  <a:pt x="147444" y="49061"/>
                  <a:pt x="147444" y="44023"/>
                </a:cubicBezTo>
                <a:cubicBezTo>
                  <a:pt x="147444" y="39512"/>
                  <a:pt x="145602" y="35452"/>
                  <a:pt x="142595" y="32482"/>
                </a:cubicBezTo>
                <a:cubicBezTo>
                  <a:pt x="140414" y="30301"/>
                  <a:pt x="137632" y="28722"/>
                  <a:pt x="134512" y="28045"/>
                </a:cubicBezTo>
                <a:lnTo>
                  <a:pt x="134512" y="21918"/>
                </a:lnTo>
                <a:cubicBezTo>
                  <a:pt x="134512" y="20000"/>
                  <a:pt x="132933" y="18421"/>
                  <a:pt x="130978" y="18421"/>
                </a:cubicBezTo>
                <a:cubicBezTo>
                  <a:pt x="129023" y="18421"/>
                  <a:pt x="127482" y="19963"/>
                  <a:pt x="127482" y="21918"/>
                </a:cubicBezTo>
                <a:lnTo>
                  <a:pt x="127482" y="27670"/>
                </a:lnTo>
                <a:lnTo>
                  <a:pt x="118121" y="27670"/>
                </a:lnTo>
                <a:lnTo>
                  <a:pt x="118121" y="21918"/>
                </a:lnTo>
                <a:cubicBezTo>
                  <a:pt x="118121" y="20000"/>
                  <a:pt x="116542" y="18421"/>
                  <a:pt x="114587" y="18421"/>
                </a:cubicBezTo>
                <a:close/>
                <a:moveTo>
                  <a:pt x="120301" y="7030"/>
                </a:moveTo>
                <a:cubicBezTo>
                  <a:pt x="134061" y="7030"/>
                  <a:pt x="146505" y="12632"/>
                  <a:pt x="155527" y="21617"/>
                </a:cubicBezTo>
                <a:cubicBezTo>
                  <a:pt x="164550" y="30639"/>
                  <a:pt x="170114" y="43121"/>
                  <a:pt x="170114" y="56843"/>
                </a:cubicBezTo>
                <a:cubicBezTo>
                  <a:pt x="170114" y="69286"/>
                  <a:pt x="165602" y="80640"/>
                  <a:pt x="158084" y="89362"/>
                </a:cubicBezTo>
                <a:cubicBezTo>
                  <a:pt x="150490" y="98196"/>
                  <a:pt x="139813" y="104324"/>
                  <a:pt x="127745" y="106129"/>
                </a:cubicBezTo>
                <a:cubicBezTo>
                  <a:pt x="125828" y="106392"/>
                  <a:pt x="124512" y="108196"/>
                  <a:pt x="124775" y="110114"/>
                </a:cubicBezTo>
                <a:cubicBezTo>
                  <a:pt x="125014" y="111851"/>
                  <a:pt x="126518" y="113125"/>
                  <a:pt x="128225" y="113125"/>
                </a:cubicBezTo>
                <a:cubicBezTo>
                  <a:pt x="128401" y="113125"/>
                  <a:pt x="128580" y="113112"/>
                  <a:pt x="128760" y="113084"/>
                </a:cubicBezTo>
                <a:cubicBezTo>
                  <a:pt x="142557" y="111016"/>
                  <a:pt x="154738" y="104023"/>
                  <a:pt x="163422" y="93910"/>
                </a:cubicBezTo>
                <a:cubicBezTo>
                  <a:pt x="171279" y="84775"/>
                  <a:pt x="176279" y="73158"/>
                  <a:pt x="177069" y="60376"/>
                </a:cubicBezTo>
                <a:lnTo>
                  <a:pt x="214287" y="60376"/>
                </a:lnTo>
                <a:cubicBezTo>
                  <a:pt x="219550" y="60376"/>
                  <a:pt x="224400" y="62557"/>
                  <a:pt x="227896" y="66053"/>
                </a:cubicBezTo>
                <a:cubicBezTo>
                  <a:pt x="231355" y="69512"/>
                  <a:pt x="233535" y="74286"/>
                  <a:pt x="233573" y="79549"/>
                </a:cubicBezTo>
                <a:lnTo>
                  <a:pt x="131580" y="148196"/>
                </a:lnTo>
                <a:cubicBezTo>
                  <a:pt x="127707" y="150490"/>
                  <a:pt x="125151" y="151768"/>
                  <a:pt x="120527" y="151806"/>
                </a:cubicBezTo>
                <a:cubicBezTo>
                  <a:pt x="120463" y="151806"/>
                  <a:pt x="120399" y="151806"/>
                  <a:pt x="120334" y="151806"/>
                </a:cubicBezTo>
                <a:cubicBezTo>
                  <a:pt x="116674" y="151806"/>
                  <a:pt x="112951" y="150752"/>
                  <a:pt x="109700" y="148572"/>
                </a:cubicBezTo>
                <a:cubicBezTo>
                  <a:pt x="75489" y="125565"/>
                  <a:pt x="41241" y="102520"/>
                  <a:pt x="7030" y="79512"/>
                </a:cubicBezTo>
                <a:cubicBezTo>
                  <a:pt x="7105" y="74286"/>
                  <a:pt x="9248" y="69512"/>
                  <a:pt x="12707" y="66053"/>
                </a:cubicBezTo>
                <a:cubicBezTo>
                  <a:pt x="16203" y="62557"/>
                  <a:pt x="21015" y="60376"/>
                  <a:pt x="26354" y="60376"/>
                </a:cubicBezTo>
                <a:lnTo>
                  <a:pt x="63534" y="60376"/>
                </a:lnTo>
                <a:cubicBezTo>
                  <a:pt x="64324" y="73158"/>
                  <a:pt x="69324" y="84775"/>
                  <a:pt x="77181" y="93910"/>
                </a:cubicBezTo>
                <a:cubicBezTo>
                  <a:pt x="85865" y="104023"/>
                  <a:pt x="98046" y="111016"/>
                  <a:pt x="111843" y="113084"/>
                </a:cubicBezTo>
                <a:cubicBezTo>
                  <a:pt x="112023" y="113112"/>
                  <a:pt x="112201" y="113125"/>
                  <a:pt x="112377" y="113125"/>
                </a:cubicBezTo>
                <a:cubicBezTo>
                  <a:pt x="114079" y="113125"/>
                  <a:pt x="115555" y="111851"/>
                  <a:pt x="115828" y="110114"/>
                </a:cubicBezTo>
                <a:cubicBezTo>
                  <a:pt x="116091" y="108196"/>
                  <a:pt x="114775" y="106392"/>
                  <a:pt x="112858" y="106129"/>
                </a:cubicBezTo>
                <a:cubicBezTo>
                  <a:pt x="100790" y="104324"/>
                  <a:pt x="90113" y="98196"/>
                  <a:pt x="82519" y="89362"/>
                </a:cubicBezTo>
                <a:cubicBezTo>
                  <a:pt x="75000" y="80640"/>
                  <a:pt x="70489" y="69286"/>
                  <a:pt x="70489" y="56843"/>
                </a:cubicBezTo>
                <a:cubicBezTo>
                  <a:pt x="70489" y="43121"/>
                  <a:pt x="76053" y="30639"/>
                  <a:pt x="85076" y="21617"/>
                </a:cubicBezTo>
                <a:cubicBezTo>
                  <a:pt x="94098" y="12632"/>
                  <a:pt x="106542" y="7030"/>
                  <a:pt x="120301" y="7030"/>
                </a:cubicBezTo>
                <a:close/>
                <a:moveTo>
                  <a:pt x="93948" y="146467"/>
                </a:moveTo>
                <a:lnTo>
                  <a:pt x="105752" y="154400"/>
                </a:lnTo>
                <a:cubicBezTo>
                  <a:pt x="110280" y="157406"/>
                  <a:pt x="115357" y="158836"/>
                  <a:pt x="120406" y="158836"/>
                </a:cubicBezTo>
                <a:cubicBezTo>
                  <a:pt x="120471" y="158836"/>
                  <a:pt x="120537" y="158836"/>
                  <a:pt x="120602" y="158836"/>
                </a:cubicBezTo>
                <a:cubicBezTo>
                  <a:pt x="125865" y="158760"/>
                  <a:pt x="131053" y="157144"/>
                  <a:pt x="135377" y="154061"/>
                </a:cubicBezTo>
                <a:lnTo>
                  <a:pt x="135489" y="153986"/>
                </a:lnTo>
                <a:lnTo>
                  <a:pt x="146655" y="146505"/>
                </a:lnTo>
                <a:lnTo>
                  <a:pt x="224700" y="199024"/>
                </a:lnTo>
                <a:cubicBezTo>
                  <a:pt x="221693" y="200941"/>
                  <a:pt x="218084" y="202107"/>
                  <a:pt x="214287" y="202107"/>
                </a:cubicBezTo>
                <a:lnTo>
                  <a:pt x="26354" y="202107"/>
                </a:lnTo>
                <a:cubicBezTo>
                  <a:pt x="22481" y="202107"/>
                  <a:pt x="18872" y="200941"/>
                  <a:pt x="15865" y="198986"/>
                </a:cubicBezTo>
                <a:lnTo>
                  <a:pt x="93948" y="146467"/>
                </a:lnTo>
                <a:close/>
                <a:moveTo>
                  <a:pt x="120301" y="0"/>
                </a:moveTo>
                <a:cubicBezTo>
                  <a:pt x="104587" y="0"/>
                  <a:pt x="90376" y="6354"/>
                  <a:pt x="80076" y="16654"/>
                </a:cubicBezTo>
                <a:cubicBezTo>
                  <a:pt x="70564" y="26166"/>
                  <a:pt x="64436" y="39023"/>
                  <a:pt x="63534" y="53346"/>
                </a:cubicBezTo>
                <a:lnTo>
                  <a:pt x="26354" y="53346"/>
                </a:lnTo>
                <a:cubicBezTo>
                  <a:pt x="19098" y="53346"/>
                  <a:pt x="12519" y="56279"/>
                  <a:pt x="7744" y="61053"/>
                </a:cubicBezTo>
                <a:cubicBezTo>
                  <a:pt x="2970" y="65828"/>
                  <a:pt x="0" y="72444"/>
                  <a:pt x="0" y="79662"/>
                </a:cubicBezTo>
                <a:lnTo>
                  <a:pt x="0" y="157708"/>
                </a:lnTo>
                <a:cubicBezTo>
                  <a:pt x="0" y="159663"/>
                  <a:pt x="1579" y="161242"/>
                  <a:pt x="3534" y="161242"/>
                </a:cubicBezTo>
                <a:cubicBezTo>
                  <a:pt x="5489" y="161242"/>
                  <a:pt x="7030" y="159663"/>
                  <a:pt x="7030" y="157708"/>
                </a:cubicBezTo>
                <a:lnTo>
                  <a:pt x="7030" y="87971"/>
                </a:lnTo>
                <a:lnTo>
                  <a:pt x="65188" y="127106"/>
                </a:lnTo>
                <a:lnTo>
                  <a:pt x="87670" y="142219"/>
                </a:lnTo>
                <a:lnTo>
                  <a:pt x="10677" y="194024"/>
                </a:lnTo>
                <a:cubicBezTo>
                  <a:pt x="8384" y="190866"/>
                  <a:pt x="7030" y="186994"/>
                  <a:pt x="7030" y="182821"/>
                </a:cubicBezTo>
                <a:lnTo>
                  <a:pt x="7030" y="173685"/>
                </a:lnTo>
                <a:cubicBezTo>
                  <a:pt x="7030" y="171730"/>
                  <a:pt x="5489" y="170151"/>
                  <a:pt x="3534" y="170151"/>
                </a:cubicBezTo>
                <a:cubicBezTo>
                  <a:pt x="1579" y="170151"/>
                  <a:pt x="0" y="171730"/>
                  <a:pt x="0" y="173685"/>
                </a:cubicBezTo>
                <a:lnTo>
                  <a:pt x="0" y="182821"/>
                </a:lnTo>
                <a:cubicBezTo>
                  <a:pt x="0" y="197294"/>
                  <a:pt x="11842" y="209137"/>
                  <a:pt x="26354" y="209137"/>
                </a:cubicBezTo>
                <a:lnTo>
                  <a:pt x="214287" y="209137"/>
                </a:lnTo>
                <a:cubicBezTo>
                  <a:pt x="228798" y="209137"/>
                  <a:pt x="240603" y="197294"/>
                  <a:pt x="240603" y="182821"/>
                </a:cubicBezTo>
                <a:lnTo>
                  <a:pt x="240603" y="118347"/>
                </a:lnTo>
                <a:cubicBezTo>
                  <a:pt x="240603" y="116392"/>
                  <a:pt x="239024" y="114813"/>
                  <a:pt x="237069" y="114813"/>
                </a:cubicBezTo>
                <a:cubicBezTo>
                  <a:pt x="235152" y="114813"/>
                  <a:pt x="233573" y="116392"/>
                  <a:pt x="233573" y="118347"/>
                </a:cubicBezTo>
                <a:lnTo>
                  <a:pt x="233573" y="182821"/>
                </a:lnTo>
                <a:cubicBezTo>
                  <a:pt x="233573" y="186994"/>
                  <a:pt x="232219" y="190866"/>
                  <a:pt x="229926" y="194061"/>
                </a:cubicBezTo>
                <a:lnTo>
                  <a:pt x="152933" y="142257"/>
                </a:lnTo>
                <a:lnTo>
                  <a:pt x="233573" y="88046"/>
                </a:lnTo>
                <a:lnTo>
                  <a:pt x="233573" y="102369"/>
                </a:lnTo>
                <a:cubicBezTo>
                  <a:pt x="233573" y="104324"/>
                  <a:pt x="235152" y="105903"/>
                  <a:pt x="237069" y="105903"/>
                </a:cubicBezTo>
                <a:cubicBezTo>
                  <a:pt x="239024" y="105903"/>
                  <a:pt x="240603" y="104324"/>
                  <a:pt x="240603" y="102369"/>
                </a:cubicBezTo>
                <a:lnTo>
                  <a:pt x="240603" y="79662"/>
                </a:lnTo>
                <a:cubicBezTo>
                  <a:pt x="240603" y="72444"/>
                  <a:pt x="237633" y="65828"/>
                  <a:pt x="232858" y="61053"/>
                </a:cubicBezTo>
                <a:cubicBezTo>
                  <a:pt x="228121" y="56279"/>
                  <a:pt x="221505" y="53346"/>
                  <a:pt x="214287" y="53346"/>
                </a:cubicBezTo>
                <a:lnTo>
                  <a:pt x="177069" y="53346"/>
                </a:lnTo>
                <a:cubicBezTo>
                  <a:pt x="176204" y="39023"/>
                  <a:pt x="170038" y="26166"/>
                  <a:pt x="160527" y="16654"/>
                </a:cubicBezTo>
                <a:cubicBezTo>
                  <a:pt x="150226" y="6354"/>
                  <a:pt x="136016" y="0"/>
                  <a:pt x="120301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28575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8" name="Google Shape;1438;p56"/>
          <p:cNvCxnSpPr/>
          <p:nvPr/>
        </p:nvCxnSpPr>
        <p:spPr>
          <a:xfrm>
            <a:off x="772875" y="3082150"/>
            <a:ext cx="76497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dot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sp>
        <p:nvSpPr>
          <p:cNvPr id="1419" name="Google Shape;1419;p56"/>
          <p:cNvSpPr/>
          <p:nvPr/>
        </p:nvSpPr>
        <p:spPr>
          <a:xfrm rot="10800000" flipH="1">
            <a:off x="1564600" y="3014500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56"/>
          <p:cNvSpPr/>
          <p:nvPr/>
        </p:nvSpPr>
        <p:spPr>
          <a:xfrm rot="10800000" flipH="1">
            <a:off x="3519150" y="3014500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56"/>
          <p:cNvSpPr/>
          <p:nvPr/>
        </p:nvSpPr>
        <p:spPr>
          <a:xfrm rot="10800000" flipH="1">
            <a:off x="5473725" y="3014500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56"/>
          <p:cNvSpPr/>
          <p:nvPr/>
        </p:nvSpPr>
        <p:spPr>
          <a:xfrm rot="10800000" flipH="1">
            <a:off x="7428300" y="3014500"/>
            <a:ext cx="135300" cy="135300"/>
          </a:xfrm>
          <a:prstGeom prst="rect">
            <a:avLst/>
          </a:prstGeom>
          <a:solidFill>
            <a:srgbClr val="775EF5"/>
          </a:solidFill>
          <a:ln w="19050" cap="flat" cmpd="sng">
            <a:solidFill>
              <a:srgbClr val="775EF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BA1F5-3A82-45F9-9952-CCA2A2EF6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8"/>
          <a:stretch/>
        </p:blipFill>
        <p:spPr>
          <a:xfrm>
            <a:off x="552658" y="1045029"/>
            <a:ext cx="8038683" cy="37178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3" name="Google Shape;1443;p57"/>
          <p:cNvCxnSpPr/>
          <p:nvPr/>
        </p:nvCxnSpPr>
        <p:spPr>
          <a:xfrm>
            <a:off x="1226400" y="193840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57"/>
          <p:cNvCxnSpPr/>
          <p:nvPr/>
        </p:nvCxnSpPr>
        <p:spPr>
          <a:xfrm>
            <a:off x="1226400" y="272830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57"/>
          <p:cNvCxnSpPr/>
          <p:nvPr/>
        </p:nvCxnSpPr>
        <p:spPr>
          <a:xfrm>
            <a:off x="1226400" y="3389425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57"/>
          <p:cNvCxnSpPr/>
          <p:nvPr/>
        </p:nvCxnSpPr>
        <p:spPr>
          <a:xfrm>
            <a:off x="1226400" y="4102050"/>
            <a:ext cx="3391500" cy="0"/>
          </a:xfrm>
          <a:prstGeom prst="straightConnector1">
            <a:avLst/>
          </a:prstGeom>
          <a:noFill/>
          <a:ln w="9525" cap="flat" cmpd="sng">
            <a:solidFill>
              <a:srgbClr val="3F308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57"/>
          <p:cNvSpPr txBox="1">
            <a:spLocks noGrp="1"/>
          </p:cNvSpPr>
          <p:nvPr>
            <p:ph type="title"/>
          </p:nvPr>
        </p:nvSpPr>
        <p:spPr>
          <a:xfrm>
            <a:off x="609469" y="18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Q20.</a:t>
            </a:r>
            <a:r>
              <a:rPr lang="en-US" dirty="0"/>
              <a:t> </a:t>
            </a:r>
            <a:r>
              <a:rPr lang="en-US" sz="1600" dirty="0"/>
              <a:t>Bitcoin Supply Growth: What is the percentage increase in </a:t>
            </a:r>
            <a:r>
              <a:rPr lang="en-US" sz="1600" dirty="0" err="1"/>
              <a:t>btc_total_bitcoins</a:t>
            </a:r>
            <a:r>
              <a:rPr lang="en-US" sz="1600" dirty="0"/>
              <a:t> from the first recorded date to the last?</a:t>
            </a:r>
            <a:endParaRPr sz="1600" dirty="0"/>
          </a:p>
        </p:txBody>
      </p:sp>
      <p:pic>
        <p:nvPicPr>
          <p:cNvPr id="1448" name="Google Shape;1448;p5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7080" b="8917"/>
          <a:stretch/>
        </p:blipFill>
        <p:spPr>
          <a:xfrm>
            <a:off x="1405825" y="1642175"/>
            <a:ext cx="3309051" cy="24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57"/>
          <p:cNvSpPr/>
          <p:nvPr/>
        </p:nvSpPr>
        <p:spPr>
          <a:xfrm>
            <a:off x="1366375" y="33336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57"/>
          <p:cNvSpPr/>
          <p:nvPr/>
        </p:nvSpPr>
        <p:spPr>
          <a:xfrm>
            <a:off x="2439600" y="26639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57"/>
          <p:cNvSpPr/>
          <p:nvPr/>
        </p:nvSpPr>
        <p:spPr>
          <a:xfrm>
            <a:off x="3504275" y="26639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57"/>
          <p:cNvSpPr/>
          <p:nvPr/>
        </p:nvSpPr>
        <p:spPr>
          <a:xfrm>
            <a:off x="4551750" y="1882600"/>
            <a:ext cx="111600" cy="111600"/>
          </a:xfrm>
          <a:prstGeom prst="rect">
            <a:avLst/>
          </a:pr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57"/>
          <p:cNvSpPr txBox="1">
            <a:spLocks noGrp="1"/>
          </p:cNvSpPr>
          <p:nvPr>
            <p:ph type="subTitle" idx="4294967295"/>
          </p:nvPr>
        </p:nvSpPr>
        <p:spPr>
          <a:xfrm>
            <a:off x="720000" y="390250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4" name="Google Shape;1454;p57"/>
          <p:cNvSpPr txBox="1">
            <a:spLocks noGrp="1"/>
          </p:cNvSpPr>
          <p:nvPr>
            <p:ph type="subTitle" idx="4294967295"/>
          </p:nvPr>
        </p:nvSpPr>
        <p:spPr>
          <a:xfrm>
            <a:off x="720000" y="31795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25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5" name="Google Shape;1455;p57"/>
          <p:cNvSpPr txBox="1">
            <a:spLocks noGrp="1"/>
          </p:cNvSpPr>
          <p:nvPr>
            <p:ph type="subTitle" idx="4294967295"/>
          </p:nvPr>
        </p:nvSpPr>
        <p:spPr>
          <a:xfrm>
            <a:off x="720000" y="25098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50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6" name="Google Shape;1456;p57"/>
          <p:cNvSpPr txBox="1">
            <a:spLocks noGrp="1"/>
          </p:cNvSpPr>
          <p:nvPr>
            <p:ph type="subTitle" idx="4294967295"/>
          </p:nvPr>
        </p:nvSpPr>
        <p:spPr>
          <a:xfrm>
            <a:off x="720000" y="1728550"/>
            <a:ext cx="506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100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7" name="Google Shape;1457;p57"/>
          <p:cNvSpPr txBox="1">
            <a:spLocks noGrp="1"/>
          </p:cNvSpPr>
          <p:nvPr>
            <p:ph type="subTitle" idx="4294967295"/>
          </p:nvPr>
        </p:nvSpPr>
        <p:spPr>
          <a:xfrm>
            <a:off x="1101475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8" name="Google Shape;1458;p57"/>
          <p:cNvSpPr txBox="1">
            <a:spLocks noGrp="1"/>
          </p:cNvSpPr>
          <p:nvPr>
            <p:ph type="subTitle" idx="4294967295"/>
          </p:nvPr>
        </p:nvSpPr>
        <p:spPr>
          <a:xfrm>
            <a:off x="2174700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2022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59" name="Google Shape;1459;p57"/>
          <p:cNvSpPr txBox="1">
            <a:spLocks noGrp="1"/>
          </p:cNvSpPr>
          <p:nvPr>
            <p:ph type="subTitle" idx="4294967295"/>
          </p:nvPr>
        </p:nvSpPr>
        <p:spPr>
          <a:xfrm>
            <a:off x="3247925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60" name="Google Shape;1460;p57"/>
          <p:cNvSpPr txBox="1">
            <a:spLocks noGrp="1"/>
          </p:cNvSpPr>
          <p:nvPr>
            <p:ph type="subTitle" idx="4294967295"/>
          </p:nvPr>
        </p:nvSpPr>
        <p:spPr>
          <a:xfrm>
            <a:off x="4251300" y="4183800"/>
            <a:ext cx="6414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2024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61" name="Google Shape;1461;p57"/>
          <p:cNvSpPr txBox="1">
            <a:spLocks noGrp="1"/>
          </p:cNvSpPr>
          <p:nvPr>
            <p:ph type="subTitle" idx="4294967295"/>
          </p:nvPr>
        </p:nvSpPr>
        <p:spPr>
          <a:xfrm>
            <a:off x="5723098" y="2716325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2023-2024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62" name="Google Shape;1462;p57"/>
          <p:cNvSpPr txBox="1">
            <a:spLocks noGrp="1"/>
          </p:cNvSpPr>
          <p:nvPr>
            <p:ph type="subTitle" idx="4294967295"/>
          </p:nvPr>
        </p:nvSpPr>
        <p:spPr>
          <a:xfrm>
            <a:off x="5723093" y="3128050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closest planet to the Sun. It is really hot</a:t>
            </a:r>
            <a:endParaRPr/>
          </a:p>
        </p:txBody>
      </p:sp>
      <p:sp>
        <p:nvSpPr>
          <p:cNvPr id="1463" name="Google Shape;1463;p57"/>
          <p:cNvSpPr txBox="1">
            <a:spLocks noGrp="1"/>
          </p:cNvSpPr>
          <p:nvPr>
            <p:ph type="subTitle" idx="4294967295"/>
          </p:nvPr>
        </p:nvSpPr>
        <p:spPr>
          <a:xfrm>
            <a:off x="5723075" y="1618675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2021-2022</a:t>
            </a:r>
            <a:endParaRPr sz="23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464" name="Google Shape;1464;p57"/>
          <p:cNvSpPr txBox="1">
            <a:spLocks noGrp="1"/>
          </p:cNvSpPr>
          <p:nvPr>
            <p:ph type="subTitle" idx="4294967295"/>
          </p:nvPr>
        </p:nvSpPr>
        <p:spPr>
          <a:xfrm>
            <a:off x="5723075" y="2030399"/>
            <a:ext cx="27009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465" name="Google Shape;1465;p57"/>
          <p:cNvSpPr txBox="1"/>
          <p:nvPr/>
        </p:nvSpPr>
        <p:spPr>
          <a:xfrm>
            <a:off x="5723100" y="4102050"/>
            <a:ext cx="2700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modify this graph, follow the link, change the data and paste the new graph here</a:t>
            </a:r>
            <a:endParaRPr sz="1200">
              <a:solidFill>
                <a:srgbClr val="8E8BD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CE8D0-5D9D-4D40-8FD7-3F0723F3C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0"/>
          <a:stretch/>
        </p:blipFill>
        <p:spPr>
          <a:xfrm>
            <a:off x="609468" y="1155560"/>
            <a:ext cx="7921583" cy="35470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body" idx="1"/>
          </p:nvPr>
        </p:nvSpPr>
        <p:spPr>
          <a:xfrm>
            <a:off x="720000" y="2978100"/>
            <a:ext cx="4513800" cy="16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>
            <a:spLocks noGrp="1"/>
          </p:cNvSpPr>
          <p:nvPr>
            <p:ph type="subTitle" idx="1"/>
          </p:nvPr>
        </p:nvSpPr>
        <p:spPr>
          <a:xfrm>
            <a:off x="720000" y="2433250"/>
            <a:ext cx="3968958" cy="2308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00"/>
              <a:buFont typeface="Arial"/>
              <a:buNone/>
            </a:pPr>
            <a:endParaRPr lang="en-US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</a:rPr>
              <a:t>Bitcoin is a decentralized digital currency created in 2009 by Satoshi Nakamoto. It operates on blockchain technology, enabling secure peer-to-peer transactions without intermediaries. Limited to 21 million coins, Bitcoin is often seen as digital gold and has sparked the rise of cryptocurrencies and decentralized finance worldwide.</a:t>
            </a:r>
          </a:p>
        </p:txBody>
      </p:sp>
      <p:sp>
        <p:nvSpPr>
          <p:cNvPr id="612" name="Google Shape;612;p33"/>
          <p:cNvSpPr txBox="1">
            <a:spLocks noGrp="1"/>
          </p:cNvSpPr>
          <p:nvPr>
            <p:ph type="title"/>
          </p:nvPr>
        </p:nvSpPr>
        <p:spPr>
          <a:xfrm>
            <a:off x="720000" y="1412950"/>
            <a:ext cx="35907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13" name="Google Shape;613;p33"/>
          <p:cNvPicPr preferRelativeResize="0"/>
          <p:nvPr/>
        </p:nvPicPr>
        <p:blipFill rotWithShape="1">
          <a:blip r:embed="rId3">
            <a:alphaModFix/>
          </a:blip>
          <a:srcRect l="9604" r="34746" b="1078"/>
          <a:stretch/>
        </p:blipFill>
        <p:spPr>
          <a:xfrm>
            <a:off x="5150797" y="1252897"/>
            <a:ext cx="2637660" cy="263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1"/>
          <p:cNvSpPr txBox="1">
            <a:spLocks noGrp="1"/>
          </p:cNvSpPr>
          <p:nvPr>
            <p:ph type="title"/>
          </p:nvPr>
        </p:nvSpPr>
        <p:spPr>
          <a:xfrm>
            <a:off x="230902" y="1359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dataset</a:t>
            </a:r>
            <a:endParaRPr dirty="0"/>
          </a:p>
        </p:txBody>
      </p:sp>
      <p:sp>
        <p:nvSpPr>
          <p:cNvPr id="588" name="Google Shape;588;p31"/>
          <p:cNvSpPr txBox="1">
            <a:spLocks noGrp="1"/>
          </p:cNvSpPr>
          <p:nvPr>
            <p:ph type="body" idx="1"/>
          </p:nvPr>
        </p:nvSpPr>
        <p:spPr>
          <a:xfrm>
            <a:off x="116958" y="708663"/>
            <a:ext cx="8307042" cy="4434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8E8BD8"/>
                </a:solidFill>
              </a:rPr>
              <a:t>Here’s what you’ll find in this </a:t>
            </a:r>
            <a:r>
              <a:rPr lang="en" sz="1100" b="1" dirty="0">
                <a:solidFill>
                  <a:srgbClr val="8E8BD8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 dirty="0">
                <a:solidFill>
                  <a:srgbClr val="8E8BD8"/>
                </a:solidFill>
              </a:rPr>
              <a:t> </a:t>
            </a:r>
            <a:r>
              <a:rPr lang="en" sz="1100" dirty="0">
                <a:solidFill>
                  <a:srgbClr val="8E8BD8"/>
                </a:solidFill>
              </a:rPr>
              <a:t>template: </a:t>
            </a:r>
            <a:endParaRPr sz="1100" dirty="0">
              <a:solidFill>
                <a:srgbClr val="8E8BD8"/>
              </a:solidFill>
            </a:endParaRPr>
          </a:p>
          <a:p>
            <a:pPr rtl="0" fontAlgn="base">
              <a:spcBef>
                <a:spcPts val="14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Total Circulating Supply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total number of bitcoins in circulation on the latest recorded date?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</a:t>
            </a:r>
            <a:r>
              <a:rPr lang="en-US" sz="1100" b="1" i="0" u="none" strike="noStrike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Count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:What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is the total number of transactions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btc_n_transactions_total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 recorded in the dataset?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Peak Transactions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On which date was the highest number of transactions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btc_n_transactions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 recorded?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Market Price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highest recorded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btc_market_price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during the given period?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Estimated Transaction Volume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Which date had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btc_estimated_transaction_volume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in USD?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Miner Revenue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total revenue earned by miners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btc_miners_revenue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 over all recorded days?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Fees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On which date were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btc_transaction_fees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recorded?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Block Size Trends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average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btc_avg_block_size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over the given period?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Unique Addresses Trend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Which date had the highest number of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btc_n_unique_addresses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Cost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btc_cost_per_transaction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recorded?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Blocks Size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How many times did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btc_blocks_size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exceed 0 in the dataset?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Efficiency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is the average number of transactions per block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btc_n_transactions_per_block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Trade Volume Trends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total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btc_trade_volume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for all available records?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Hash Rate Analysis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btc_hash_rate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recorded in the dataset?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Mining Difficulty Trends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average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btc_difficulty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over the given period?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Cost Percentage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On which date was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btc_cost_per_transaction_percent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recorded?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Orphaned Blocks Count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How many orphaned blocks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btc_n_orphaned_blocks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 were recorded in total?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Daily Output Volume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Which date had the highest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btc_output_volume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recorded?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Transaction Exclusions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was the total number of transactions excluding popular ones (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btc_n_transactions_excluding_popular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)?</a:t>
            </a:r>
          </a:p>
          <a:p>
            <a:pPr rtl="0" fontAlgn="base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</a:pPr>
            <a:r>
              <a:rPr lang="en-US" sz="11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Supply Growth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: What is the percentage increase in </a:t>
            </a:r>
            <a:r>
              <a:rPr lang="en-US" sz="1100" b="0" i="0" u="none" strike="noStrike" dirty="0" err="1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btc_total_bitcoins</a:t>
            </a:r>
            <a:r>
              <a:rPr lang="en-US" sz="11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 from the first recorded date to the last?</a:t>
            </a:r>
            <a:endParaRPr lang="en-US" sz="11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8E8BD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 txBox="1">
            <a:spLocks noGrp="1"/>
          </p:cNvSpPr>
          <p:nvPr>
            <p:ph type="title"/>
          </p:nvPr>
        </p:nvSpPr>
        <p:spPr>
          <a:xfrm>
            <a:off x="2271850" y="1208325"/>
            <a:ext cx="4591500" cy="22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100"/>
              <a:buFont typeface="Arial"/>
              <a:buNone/>
            </a:pPr>
            <a:r>
              <a:rPr lang="en-US" dirty="0"/>
              <a:t>“Bitcoin is a good thing. It will probably be the single best technology for getting us to a decentralized future.”</a:t>
            </a:r>
          </a:p>
        </p:txBody>
      </p:sp>
      <p:sp>
        <p:nvSpPr>
          <p:cNvPr id="628" name="Google Shape;628;p35"/>
          <p:cNvSpPr txBox="1">
            <a:spLocks noGrp="1"/>
          </p:cNvSpPr>
          <p:nvPr>
            <p:ph type="subTitle" idx="1"/>
          </p:nvPr>
        </p:nvSpPr>
        <p:spPr>
          <a:xfrm>
            <a:off x="2173700" y="3582975"/>
            <a:ext cx="48054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Elon Musk (CEO of Tesla &amp; SpaceX)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5DEF-72FC-430B-8865-C821AEC9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850500"/>
          </a:xfrm>
        </p:spPr>
        <p:txBody>
          <a:bodyPr>
            <a:normAutofit fontScale="90000"/>
          </a:bodyPr>
          <a:lstStyle/>
          <a:p>
            <a:r>
              <a:rPr lang="en-US"/>
              <a:t>Q1.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1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Total Circulating Supply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: What was the total number of bitcoins in circulation on the latest recorded date?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74F01-EBEB-41D1-91ED-F185E6C29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DC7D7D5-0B5E-4E94-B7C1-304E15E2D77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BCDA30-2F42-4DBF-B4F5-D4BA39C5BA0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BE4802-C317-4940-BAFE-FFF4D9A69FB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B967C-94DB-4F2B-95B7-02A89AA0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2" y="1402024"/>
            <a:ext cx="8073735" cy="360639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674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8"/>
          <p:cNvSpPr txBox="1">
            <a:spLocks noGrp="1"/>
          </p:cNvSpPr>
          <p:nvPr>
            <p:ph type="title"/>
          </p:nvPr>
        </p:nvSpPr>
        <p:spPr>
          <a:xfrm>
            <a:off x="561737" y="193358"/>
            <a:ext cx="8431537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Q2</a:t>
            </a:r>
            <a:r>
              <a:rPr lang="en-US" sz="1000" dirty="0">
                <a:latin typeface="+mj-lt"/>
              </a:rPr>
              <a:t>.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Count:What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total number of transactions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btc_n_transactions_total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recorded in the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dataset?select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btc_n_transactions_total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8" name="Google Shape;658;p38"/>
          <p:cNvSpPr txBox="1">
            <a:spLocks noGrp="1"/>
          </p:cNvSpPr>
          <p:nvPr>
            <p:ph type="title" idx="2"/>
          </p:nvPr>
        </p:nvSpPr>
        <p:spPr>
          <a:xfrm>
            <a:off x="2179475" y="1841300"/>
            <a:ext cx="2077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38"/>
          <p:cNvSpPr txBox="1">
            <a:spLocks noGrp="1"/>
          </p:cNvSpPr>
          <p:nvPr>
            <p:ph type="title" idx="3"/>
          </p:nvPr>
        </p:nvSpPr>
        <p:spPr>
          <a:xfrm>
            <a:off x="3375277" y="3280451"/>
            <a:ext cx="25497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cxnSp>
        <p:nvCxnSpPr>
          <p:cNvPr id="660" name="Google Shape;660;p38"/>
          <p:cNvCxnSpPr/>
          <p:nvPr/>
        </p:nvCxnSpPr>
        <p:spPr>
          <a:xfrm>
            <a:off x="4257250" y="2560875"/>
            <a:ext cx="4181400" cy="0"/>
          </a:xfrm>
          <a:prstGeom prst="straightConnector1">
            <a:avLst/>
          </a:prstGeom>
          <a:noFill/>
          <a:ln w="19050" cap="flat" cmpd="sng">
            <a:solidFill>
              <a:srgbClr val="775EF5"/>
            </a:solidFill>
            <a:prstDash val="solid"/>
            <a:round/>
            <a:headEnd type="diamond" w="med" len="med"/>
            <a:tailEnd type="diamond" w="med" len="med"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EF295B-3415-4E8E-B709-62D0CB1A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4" y="884254"/>
            <a:ext cx="8320035" cy="38829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/>
          <p:cNvSpPr txBox="1">
            <a:spLocks noGrp="1"/>
          </p:cNvSpPr>
          <p:nvPr>
            <p:ph type="title"/>
          </p:nvPr>
        </p:nvSpPr>
        <p:spPr>
          <a:xfrm>
            <a:off x="559227" y="272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Q3.</a:t>
            </a:r>
            <a:r>
              <a:rPr lang="en-US" dirty="0"/>
              <a:t> </a:t>
            </a:r>
            <a:r>
              <a:rPr lang="en-US" sz="1600" dirty="0"/>
              <a:t>Peak Transactions: On which date was the highest number of transactions (</a:t>
            </a:r>
            <a:r>
              <a:rPr lang="en-US" sz="1600" dirty="0" err="1"/>
              <a:t>btc_n_transactions</a:t>
            </a:r>
            <a:r>
              <a:rPr lang="en-US" sz="1600" dirty="0"/>
              <a:t>) recorded?</a:t>
            </a:r>
            <a:endParaRPr sz="1600" dirty="0"/>
          </a:p>
        </p:txBody>
      </p:sp>
      <p:sp>
        <p:nvSpPr>
          <p:cNvPr id="666" name="Google Shape;666;p39"/>
          <p:cNvSpPr txBox="1">
            <a:spLocks noGrp="1"/>
          </p:cNvSpPr>
          <p:nvPr>
            <p:ph type="subTitle" idx="1"/>
          </p:nvPr>
        </p:nvSpPr>
        <p:spPr>
          <a:xfrm>
            <a:off x="7200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subTitle" idx="2"/>
          </p:nvPr>
        </p:nvSpPr>
        <p:spPr>
          <a:xfrm>
            <a:off x="7200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subTitle" idx="3"/>
          </p:nvPr>
        </p:nvSpPr>
        <p:spPr>
          <a:xfrm>
            <a:off x="336975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69" name="Google Shape;669;p39"/>
          <p:cNvSpPr txBox="1">
            <a:spLocks noGrp="1"/>
          </p:cNvSpPr>
          <p:nvPr>
            <p:ph type="subTitle" idx="4"/>
          </p:nvPr>
        </p:nvSpPr>
        <p:spPr>
          <a:xfrm>
            <a:off x="336975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670" name="Google Shape;670;p39"/>
          <p:cNvSpPr txBox="1">
            <a:spLocks noGrp="1"/>
          </p:cNvSpPr>
          <p:nvPr>
            <p:ph type="subTitle" idx="5"/>
          </p:nvPr>
        </p:nvSpPr>
        <p:spPr>
          <a:xfrm>
            <a:off x="6019500" y="3188875"/>
            <a:ext cx="24045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71" name="Google Shape;671;p39"/>
          <p:cNvSpPr txBox="1">
            <a:spLocks noGrp="1"/>
          </p:cNvSpPr>
          <p:nvPr>
            <p:ph type="subTitle" idx="6"/>
          </p:nvPr>
        </p:nvSpPr>
        <p:spPr>
          <a:xfrm>
            <a:off x="6019500" y="3600600"/>
            <a:ext cx="2404500" cy="6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72" name="Google Shape;672;p39"/>
          <p:cNvSpPr/>
          <p:nvPr/>
        </p:nvSpPr>
        <p:spPr>
          <a:xfrm>
            <a:off x="1543301" y="2175497"/>
            <a:ext cx="757597" cy="595310"/>
          </a:xfrm>
          <a:custGeom>
            <a:avLst/>
            <a:gdLst/>
            <a:ahLst/>
            <a:cxnLst/>
            <a:rect l="l" t="t" r="r" b="b"/>
            <a:pathLst>
              <a:path w="265358" h="208515" extrusionOk="0">
                <a:moveTo>
                  <a:pt x="202667" y="14596"/>
                </a:moveTo>
                <a:cubicBezTo>
                  <a:pt x="200511" y="14596"/>
                  <a:pt x="198770" y="16337"/>
                  <a:pt x="198770" y="18493"/>
                </a:cubicBezTo>
                <a:cubicBezTo>
                  <a:pt x="198770" y="20649"/>
                  <a:pt x="200511" y="22349"/>
                  <a:pt x="202667" y="22349"/>
                </a:cubicBezTo>
                <a:lnTo>
                  <a:pt x="207145" y="22349"/>
                </a:lnTo>
                <a:cubicBezTo>
                  <a:pt x="209343" y="22349"/>
                  <a:pt x="211042" y="20649"/>
                  <a:pt x="211042" y="18493"/>
                </a:cubicBezTo>
                <a:cubicBezTo>
                  <a:pt x="211042" y="16337"/>
                  <a:pt x="209343" y="14596"/>
                  <a:pt x="207145" y="14596"/>
                </a:cubicBezTo>
                <a:close/>
                <a:moveTo>
                  <a:pt x="222279" y="14596"/>
                </a:moveTo>
                <a:cubicBezTo>
                  <a:pt x="220123" y="14596"/>
                  <a:pt x="218381" y="16337"/>
                  <a:pt x="218381" y="18493"/>
                </a:cubicBezTo>
                <a:cubicBezTo>
                  <a:pt x="218381" y="20649"/>
                  <a:pt x="220123" y="22349"/>
                  <a:pt x="222279" y="22349"/>
                </a:cubicBezTo>
                <a:lnTo>
                  <a:pt x="226798" y="22349"/>
                </a:lnTo>
                <a:cubicBezTo>
                  <a:pt x="228913" y="22349"/>
                  <a:pt x="230654" y="20649"/>
                  <a:pt x="230654" y="18493"/>
                </a:cubicBezTo>
                <a:cubicBezTo>
                  <a:pt x="230654" y="16337"/>
                  <a:pt x="228913" y="14596"/>
                  <a:pt x="226798" y="14596"/>
                </a:cubicBezTo>
                <a:close/>
                <a:moveTo>
                  <a:pt x="241849" y="14596"/>
                </a:moveTo>
                <a:cubicBezTo>
                  <a:pt x="239734" y="14596"/>
                  <a:pt x="237993" y="16337"/>
                  <a:pt x="237993" y="18493"/>
                </a:cubicBezTo>
                <a:cubicBezTo>
                  <a:pt x="237993" y="20649"/>
                  <a:pt x="239734" y="22349"/>
                  <a:pt x="241849" y="22349"/>
                </a:cubicBezTo>
                <a:lnTo>
                  <a:pt x="246368" y="22349"/>
                </a:lnTo>
                <a:cubicBezTo>
                  <a:pt x="248524" y="22349"/>
                  <a:pt x="250266" y="20649"/>
                  <a:pt x="250266" y="18493"/>
                </a:cubicBezTo>
                <a:cubicBezTo>
                  <a:pt x="250266" y="16337"/>
                  <a:pt x="248524" y="14596"/>
                  <a:pt x="246368" y="14596"/>
                </a:cubicBezTo>
                <a:close/>
                <a:moveTo>
                  <a:pt x="67583" y="77701"/>
                </a:moveTo>
                <a:cubicBezTo>
                  <a:pt x="69491" y="77701"/>
                  <a:pt x="71273" y="78447"/>
                  <a:pt x="72517" y="79733"/>
                </a:cubicBezTo>
                <a:cubicBezTo>
                  <a:pt x="73761" y="80977"/>
                  <a:pt x="74549" y="82677"/>
                  <a:pt x="74549" y="84584"/>
                </a:cubicBezTo>
                <a:cubicBezTo>
                  <a:pt x="74549" y="86450"/>
                  <a:pt x="73761" y="88191"/>
                  <a:pt x="72517" y="89435"/>
                </a:cubicBezTo>
                <a:cubicBezTo>
                  <a:pt x="71232" y="90679"/>
                  <a:pt x="69491" y="91467"/>
                  <a:pt x="67583" y="91467"/>
                </a:cubicBezTo>
                <a:lnTo>
                  <a:pt x="49589" y="91467"/>
                </a:lnTo>
                <a:lnTo>
                  <a:pt x="49589" y="77701"/>
                </a:lnTo>
                <a:close/>
                <a:moveTo>
                  <a:pt x="67583" y="99220"/>
                </a:moveTo>
                <a:cubicBezTo>
                  <a:pt x="69491" y="99220"/>
                  <a:pt x="71232" y="100008"/>
                  <a:pt x="72517" y="101252"/>
                </a:cubicBezTo>
                <a:cubicBezTo>
                  <a:pt x="73761" y="102496"/>
                  <a:pt x="74549" y="104237"/>
                  <a:pt x="74549" y="106144"/>
                </a:cubicBezTo>
                <a:cubicBezTo>
                  <a:pt x="74549" y="108010"/>
                  <a:pt x="73761" y="109751"/>
                  <a:pt x="72517" y="110954"/>
                </a:cubicBezTo>
                <a:cubicBezTo>
                  <a:pt x="71232" y="112239"/>
                  <a:pt x="69491" y="112985"/>
                  <a:pt x="67583" y="112985"/>
                </a:cubicBezTo>
                <a:lnTo>
                  <a:pt x="49589" y="112985"/>
                </a:lnTo>
                <a:lnTo>
                  <a:pt x="49589" y="99220"/>
                </a:lnTo>
                <a:close/>
                <a:moveTo>
                  <a:pt x="121629" y="88813"/>
                </a:moveTo>
                <a:cubicBezTo>
                  <a:pt x="120634" y="88813"/>
                  <a:pt x="119639" y="89186"/>
                  <a:pt x="118872" y="89932"/>
                </a:cubicBezTo>
                <a:lnTo>
                  <a:pt x="108963" y="99883"/>
                </a:lnTo>
                <a:cubicBezTo>
                  <a:pt x="108216" y="100588"/>
                  <a:pt x="107802" y="101583"/>
                  <a:pt x="107802" y="102620"/>
                </a:cubicBezTo>
                <a:cubicBezTo>
                  <a:pt x="107802" y="103656"/>
                  <a:pt x="108216" y="104652"/>
                  <a:pt x="108921" y="105398"/>
                </a:cubicBezTo>
                <a:lnTo>
                  <a:pt x="118872" y="115307"/>
                </a:lnTo>
                <a:cubicBezTo>
                  <a:pt x="119639" y="116074"/>
                  <a:pt x="120634" y="116458"/>
                  <a:pt x="121629" y="116458"/>
                </a:cubicBezTo>
                <a:cubicBezTo>
                  <a:pt x="122624" y="116458"/>
                  <a:pt x="123619" y="116074"/>
                  <a:pt x="124387" y="115307"/>
                </a:cubicBezTo>
                <a:cubicBezTo>
                  <a:pt x="125879" y="113815"/>
                  <a:pt x="125879" y="111368"/>
                  <a:pt x="124387" y="109834"/>
                </a:cubicBezTo>
                <a:lnTo>
                  <a:pt x="121070" y="106517"/>
                </a:lnTo>
                <a:lnTo>
                  <a:pt x="153700" y="106517"/>
                </a:lnTo>
                <a:cubicBezTo>
                  <a:pt x="155815" y="106517"/>
                  <a:pt x="157556" y="104776"/>
                  <a:pt x="157556" y="102620"/>
                </a:cubicBezTo>
                <a:cubicBezTo>
                  <a:pt x="157556" y="100464"/>
                  <a:pt x="155815" y="98764"/>
                  <a:pt x="153700" y="98764"/>
                </a:cubicBezTo>
                <a:lnTo>
                  <a:pt x="121070" y="98764"/>
                </a:lnTo>
                <a:lnTo>
                  <a:pt x="124387" y="95447"/>
                </a:lnTo>
                <a:cubicBezTo>
                  <a:pt x="125879" y="93913"/>
                  <a:pt x="125879" y="91425"/>
                  <a:pt x="124387" y="89932"/>
                </a:cubicBezTo>
                <a:cubicBezTo>
                  <a:pt x="123619" y="89186"/>
                  <a:pt x="122624" y="88813"/>
                  <a:pt x="121629" y="88813"/>
                </a:cubicBezTo>
                <a:close/>
                <a:moveTo>
                  <a:pt x="53818" y="62153"/>
                </a:moveTo>
                <a:cubicBezTo>
                  <a:pt x="51662" y="62153"/>
                  <a:pt x="49920" y="63894"/>
                  <a:pt x="49920" y="66050"/>
                </a:cubicBezTo>
                <a:lnTo>
                  <a:pt x="49920" y="69906"/>
                </a:lnTo>
                <a:lnTo>
                  <a:pt x="38809" y="69906"/>
                </a:lnTo>
                <a:cubicBezTo>
                  <a:pt x="36653" y="69906"/>
                  <a:pt x="34911" y="71648"/>
                  <a:pt x="34911" y="73804"/>
                </a:cubicBezTo>
                <a:cubicBezTo>
                  <a:pt x="34911" y="75960"/>
                  <a:pt x="36653" y="77701"/>
                  <a:pt x="38809" y="77701"/>
                </a:cubicBezTo>
                <a:lnTo>
                  <a:pt x="41794" y="77701"/>
                </a:lnTo>
                <a:lnTo>
                  <a:pt x="41794" y="112985"/>
                </a:lnTo>
                <a:lnTo>
                  <a:pt x="38809" y="112985"/>
                </a:lnTo>
                <a:cubicBezTo>
                  <a:pt x="36653" y="112985"/>
                  <a:pt x="34911" y="114727"/>
                  <a:pt x="34911" y="116883"/>
                </a:cubicBezTo>
                <a:cubicBezTo>
                  <a:pt x="34911" y="119039"/>
                  <a:pt x="36653" y="120780"/>
                  <a:pt x="38809" y="120780"/>
                </a:cubicBezTo>
                <a:lnTo>
                  <a:pt x="49920" y="120780"/>
                </a:lnTo>
                <a:lnTo>
                  <a:pt x="49920" y="124678"/>
                </a:lnTo>
                <a:cubicBezTo>
                  <a:pt x="49920" y="126792"/>
                  <a:pt x="51662" y="128534"/>
                  <a:pt x="53818" y="128534"/>
                </a:cubicBezTo>
                <a:cubicBezTo>
                  <a:pt x="55974" y="128534"/>
                  <a:pt x="57715" y="126792"/>
                  <a:pt x="57715" y="124678"/>
                </a:cubicBezTo>
                <a:lnTo>
                  <a:pt x="57715" y="120780"/>
                </a:lnTo>
                <a:lnTo>
                  <a:pt x="63686" y="120780"/>
                </a:lnTo>
                <a:lnTo>
                  <a:pt x="63686" y="124678"/>
                </a:lnTo>
                <a:cubicBezTo>
                  <a:pt x="63686" y="126792"/>
                  <a:pt x="65427" y="128534"/>
                  <a:pt x="67583" y="128534"/>
                </a:cubicBezTo>
                <a:cubicBezTo>
                  <a:pt x="69739" y="128534"/>
                  <a:pt x="71481" y="126792"/>
                  <a:pt x="71481" y="124678"/>
                </a:cubicBezTo>
                <a:lnTo>
                  <a:pt x="71481" y="120241"/>
                </a:lnTo>
                <a:cubicBezTo>
                  <a:pt x="73969" y="119578"/>
                  <a:pt x="76207" y="118251"/>
                  <a:pt x="77949" y="116468"/>
                </a:cubicBezTo>
                <a:cubicBezTo>
                  <a:pt x="80644" y="113815"/>
                  <a:pt x="82302" y="110166"/>
                  <a:pt x="82302" y="106103"/>
                </a:cubicBezTo>
                <a:cubicBezTo>
                  <a:pt x="82302" y="101998"/>
                  <a:pt x="80561" y="98101"/>
                  <a:pt x="77534" y="95323"/>
                </a:cubicBezTo>
                <a:cubicBezTo>
                  <a:pt x="80561" y="92545"/>
                  <a:pt x="82302" y="88689"/>
                  <a:pt x="82302" y="84584"/>
                </a:cubicBezTo>
                <a:cubicBezTo>
                  <a:pt x="82302" y="80562"/>
                  <a:pt x="80644" y="76872"/>
                  <a:pt x="77949" y="74218"/>
                </a:cubicBezTo>
                <a:cubicBezTo>
                  <a:pt x="76207" y="72435"/>
                  <a:pt x="73969" y="71109"/>
                  <a:pt x="71481" y="70445"/>
                </a:cubicBezTo>
                <a:lnTo>
                  <a:pt x="71481" y="66050"/>
                </a:lnTo>
                <a:cubicBezTo>
                  <a:pt x="71481" y="63894"/>
                  <a:pt x="69739" y="62153"/>
                  <a:pt x="67583" y="62153"/>
                </a:cubicBezTo>
                <a:cubicBezTo>
                  <a:pt x="65427" y="62153"/>
                  <a:pt x="63686" y="63894"/>
                  <a:pt x="63686" y="66050"/>
                </a:cubicBezTo>
                <a:lnTo>
                  <a:pt x="63686" y="69906"/>
                </a:lnTo>
                <a:lnTo>
                  <a:pt x="57715" y="69906"/>
                </a:lnTo>
                <a:lnTo>
                  <a:pt x="57715" y="66050"/>
                </a:lnTo>
                <a:cubicBezTo>
                  <a:pt x="57715" y="63894"/>
                  <a:pt x="55974" y="62153"/>
                  <a:pt x="53818" y="62153"/>
                </a:cubicBezTo>
                <a:close/>
                <a:moveTo>
                  <a:pt x="206772" y="62153"/>
                </a:moveTo>
                <a:cubicBezTo>
                  <a:pt x="204616" y="62153"/>
                  <a:pt x="202874" y="63894"/>
                  <a:pt x="202874" y="66050"/>
                </a:cubicBezTo>
                <a:lnTo>
                  <a:pt x="202874" y="69989"/>
                </a:lnTo>
                <a:lnTo>
                  <a:pt x="197609" y="69989"/>
                </a:lnTo>
                <a:cubicBezTo>
                  <a:pt x="194623" y="69989"/>
                  <a:pt x="191928" y="71316"/>
                  <a:pt x="190021" y="73513"/>
                </a:cubicBezTo>
                <a:cubicBezTo>
                  <a:pt x="188197" y="75545"/>
                  <a:pt x="187077" y="78365"/>
                  <a:pt x="187077" y="81391"/>
                </a:cubicBezTo>
                <a:lnTo>
                  <a:pt x="187077" y="88067"/>
                </a:lnTo>
                <a:cubicBezTo>
                  <a:pt x="187077" y="91093"/>
                  <a:pt x="188197" y="93871"/>
                  <a:pt x="190021" y="95944"/>
                </a:cubicBezTo>
                <a:cubicBezTo>
                  <a:pt x="191928" y="98101"/>
                  <a:pt x="194623" y="99469"/>
                  <a:pt x="197609" y="99469"/>
                </a:cubicBezTo>
                <a:lnTo>
                  <a:pt x="215894" y="99469"/>
                </a:lnTo>
                <a:cubicBezTo>
                  <a:pt x="216557" y="99469"/>
                  <a:pt x="217179" y="99800"/>
                  <a:pt x="217676" y="100339"/>
                </a:cubicBezTo>
                <a:cubicBezTo>
                  <a:pt x="218298" y="101044"/>
                  <a:pt x="218672" y="101998"/>
                  <a:pt x="218672" y="103076"/>
                </a:cubicBezTo>
                <a:lnTo>
                  <a:pt x="218672" y="109793"/>
                </a:lnTo>
                <a:cubicBezTo>
                  <a:pt x="218672" y="110871"/>
                  <a:pt x="218298" y="111866"/>
                  <a:pt x="217676" y="112529"/>
                </a:cubicBezTo>
                <a:cubicBezTo>
                  <a:pt x="217179" y="113068"/>
                  <a:pt x="216557" y="113400"/>
                  <a:pt x="215894" y="113400"/>
                </a:cubicBezTo>
                <a:lnTo>
                  <a:pt x="197609" y="113400"/>
                </a:lnTo>
                <a:cubicBezTo>
                  <a:pt x="196945" y="113400"/>
                  <a:pt x="196282" y="113068"/>
                  <a:pt x="195826" y="112529"/>
                </a:cubicBezTo>
                <a:cubicBezTo>
                  <a:pt x="195204" y="111866"/>
                  <a:pt x="194831" y="110871"/>
                  <a:pt x="194831" y="109793"/>
                </a:cubicBezTo>
                <a:cubicBezTo>
                  <a:pt x="194831" y="107637"/>
                  <a:pt x="193089" y="105895"/>
                  <a:pt x="190975" y="105895"/>
                </a:cubicBezTo>
                <a:cubicBezTo>
                  <a:pt x="188819" y="105895"/>
                  <a:pt x="187077" y="107637"/>
                  <a:pt x="187077" y="109793"/>
                </a:cubicBezTo>
                <a:cubicBezTo>
                  <a:pt x="187077" y="112820"/>
                  <a:pt x="188197" y="115598"/>
                  <a:pt x="190021" y="117671"/>
                </a:cubicBezTo>
                <a:cubicBezTo>
                  <a:pt x="191928" y="119827"/>
                  <a:pt x="194623" y="121195"/>
                  <a:pt x="197609" y="121195"/>
                </a:cubicBezTo>
                <a:lnTo>
                  <a:pt x="202874" y="121195"/>
                </a:lnTo>
                <a:lnTo>
                  <a:pt x="202874" y="124678"/>
                </a:lnTo>
                <a:cubicBezTo>
                  <a:pt x="202874" y="126792"/>
                  <a:pt x="204616" y="128534"/>
                  <a:pt x="206772" y="128534"/>
                </a:cubicBezTo>
                <a:cubicBezTo>
                  <a:pt x="208886" y="128534"/>
                  <a:pt x="210628" y="126792"/>
                  <a:pt x="210628" y="124678"/>
                </a:cubicBezTo>
                <a:lnTo>
                  <a:pt x="210628" y="121195"/>
                </a:lnTo>
                <a:lnTo>
                  <a:pt x="215894" y="121195"/>
                </a:lnTo>
                <a:cubicBezTo>
                  <a:pt x="218879" y="121195"/>
                  <a:pt x="221574" y="119827"/>
                  <a:pt x="223481" y="117671"/>
                </a:cubicBezTo>
                <a:cubicBezTo>
                  <a:pt x="225305" y="115598"/>
                  <a:pt x="226425" y="112820"/>
                  <a:pt x="226425" y="109793"/>
                </a:cubicBezTo>
                <a:lnTo>
                  <a:pt x="226425" y="103076"/>
                </a:lnTo>
                <a:cubicBezTo>
                  <a:pt x="226425" y="100091"/>
                  <a:pt x="225305" y="97271"/>
                  <a:pt x="223481" y="95240"/>
                </a:cubicBezTo>
                <a:cubicBezTo>
                  <a:pt x="221574" y="93042"/>
                  <a:pt x="218879" y="91715"/>
                  <a:pt x="215894" y="91715"/>
                </a:cubicBezTo>
                <a:lnTo>
                  <a:pt x="197609" y="91715"/>
                </a:lnTo>
                <a:cubicBezTo>
                  <a:pt x="196945" y="91715"/>
                  <a:pt x="196282" y="91342"/>
                  <a:pt x="195826" y="90803"/>
                </a:cubicBezTo>
                <a:cubicBezTo>
                  <a:pt x="195204" y="90140"/>
                  <a:pt x="194831" y="89145"/>
                  <a:pt x="194831" y="88067"/>
                </a:cubicBezTo>
                <a:lnTo>
                  <a:pt x="194831" y="81391"/>
                </a:lnTo>
                <a:cubicBezTo>
                  <a:pt x="194831" y="80272"/>
                  <a:pt x="195204" y="79318"/>
                  <a:pt x="195826" y="78655"/>
                </a:cubicBezTo>
                <a:cubicBezTo>
                  <a:pt x="196282" y="78074"/>
                  <a:pt x="196945" y="77743"/>
                  <a:pt x="197609" y="77743"/>
                </a:cubicBezTo>
                <a:lnTo>
                  <a:pt x="215894" y="77743"/>
                </a:lnTo>
                <a:cubicBezTo>
                  <a:pt x="216557" y="77743"/>
                  <a:pt x="217179" y="78074"/>
                  <a:pt x="217676" y="78655"/>
                </a:cubicBezTo>
                <a:cubicBezTo>
                  <a:pt x="218298" y="79318"/>
                  <a:pt x="218672" y="80272"/>
                  <a:pt x="218672" y="81391"/>
                </a:cubicBezTo>
                <a:cubicBezTo>
                  <a:pt x="218672" y="83547"/>
                  <a:pt x="220413" y="85289"/>
                  <a:pt x="222527" y="85289"/>
                </a:cubicBezTo>
                <a:cubicBezTo>
                  <a:pt x="224684" y="85289"/>
                  <a:pt x="226425" y="83547"/>
                  <a:pt x="226425" y="81391"/>
                </a:cubicBezTo>
                <a:cubicBezTo>
                  <a:pt x="226425" y="78365"/>
                  <a:pt x="225305" y="75545"/>
                  <a:pt x="223481" y="73513"/>
                </a:cubicBezTo>
                <a:cubicBezTo>
                  <a:pt x="221574" y="71316"/>
                  <a:pt x="218879" y="69989"/>
                  <a:pt x="215894" y="69989"/>
                </a:cubicBezTo>
                <a:lnTo>
                  <a:pt x="210628" y="69989"/>
                </a:lnTo>
                <a:lnTo>
                  <a:pt x="210628" y="66050"/>
                </a:lnTo>
                <a:cubicBezTo>
                  <a:pt x="210628" y="63894"/>
                  <a:pt x="208886" y="62153"/>
                  <a:pt x="206772" y="62153"/>
                </a:cubicBezTo>
                <a:close/>
                <a:moveTo>
                  <a:pt x="39721" y="135417"/>
                </a:moveTo>
                <a:cubicBezTo>
                  <a:pt x="37565" y="135417"/>
                  <a:pt x="35865" y="137158"/>
                  <a:pt x="35865" y="139314"/>
                </a:cubicBezTo>
                <a:cubicBezTo>
                  <a:pt x="35865" y="141429"/>
                  <a:pt x="37565" y="143170"/>
                  <a:pt x="39721" y="143170"/>
                </a:cubicBezTo>
                <a:lnTo>
                  <a:pt x="77493" y="143170"/>
                </a:lnTo>
                <a:cubicBezTo>
                  <a:pt x="79649" y="143170"/>
                  <a:pt x="81390" y="141429"/>
                  <a:pt x="81390" y="139314"/>
                </a:cubicBezTo>
                <a:cubicBezTo>
                  <a:pt x="81390" y="137158"/>
                  <a:pt x="79649" y="135417"/>
                  <a:pt x="77493" y="135417"/>
                </a:cubicBezTo>
                <a:close/>
                <a:moveTo>
                  <a:pt x="187865" y="135417"/>
                </a:moveTo>
                <a:cubicBezTo>
                  <a:pt x="185709" y="135417"/>
                  <a:pt x="183968" y="137158"/>
                  <a:pt x="183968" y="139314"/>
                </a:cubicBezTo>
                <a:cubicBezTo>
                  <a:pt x="183968" y="141429"/>
                  <a:pt x="185709" y="143170"/>
                  <a:pt x="187865" y="143170"/>
                </a:cubicBezTo>
                <a:lnTo>
                  <a:pt x="225637" y="143170"/>
                </a:lnTo>
                <a:cubicBezTo>
                  <a:pt x="227793" y="143170"/>
                  <a:pt x="229493" y="141429"/>
                  <a:pt x="229493" y="139314"/>
                </a:cubicBezTo>
                <a:cubicBezTo>
                  <a:pt x="229493" y="137158"/>
                  <a:pt x="227793" y="135417"/>
                  <a:pt x="225637" y="135417"/>
                </a:cubicBezTo>
                <a:close/>
                <a:moveTo>
                  <a:pt x="143749" y="121496"/>
                </a:moveTo>
                <a:cubicBezTo>
                  <a:pt x="142754" y="121496"/>
                  <a:pt x="141759" y="121879"/>
                  <a:pt x="141013" y="122646"/>
                </a:cubicBezTo>
                <a:cubicBezTo>
                  <a:pt x="139479" y="124139"/>
                  <a:pt x="139479" y="126627"/>
                  <a:pt x="141013" y="128119"/>
                </a:cubicBezTo>
                <a:lnTo>
                  <a:pt x="144288" y="131436"/>
                </a:lnTo>
                <a:lnTo>
                  <a:pt x="111699" y="131436"/>
                </a:lnTo>
                <a:cubicBezTo>
                  <a:pt x="109543" y="131436"/>
                  <a:pt x="107802" y="133178"/>
                  <a:pt x="107802" y="135334"/>
                </a:cubicBezTo>
                <a:cubicBezTo>
                  <a:pt x="107802" y="137490"/>
                  <a:pt x="109543" y="139231"/>
                  <a:pt x="111699" y="139231"/>
                </a:cubicBezTo>
                <a:lnTo>
                  <a:pt x="144288" y="139231"/>
                </a:lnTo>
                <a:lnTo>
                  <a:pt x="141013" y="142548"/>
                </a:lnTo>
                <a:cubicBezTo>
                  <a:pt x="139479" y="144041"/>
                  <a:pt x="139479" y="146528"/>
                  <a:pt x="141013" y="148021"/>
                </a:cubicBezTo>
                <a:cubicBezTo>
                  <a:pt x="141759" y="148788"/>
                  <a:pt x="142754" y="149172"/>
                  <a:pt x="143749" y="149172"/>
                </a:cubicBezTo>
                <a:cubicBezTo>
                  <a:pt x="144744" y="149172"/>
                  <a:pt x="145740" y="148788"/>
                  <a:pt x="146486" y="148021"/>
                </a:cubicBezTo>
                <a:lnTo>
                  <a:pt x="156437" y="138070"/>
                </a:lnTo>
                <a:cubicBezTo>
                  <a:pt x="157142" y="137365"/>
                  <a:pt x="157556" y="136370"/>
                  <a:pt x="157556" y="135334"/>
                </a:cubicBezTo>
                <a:cubicBezTo>
                  <a:pt x="157556" y="134297"/>
                  <a:pt x="157142" y="133302"/>
                  <a:pt x="156395" y="132556"/>
                </a:cubicBezTo>
                <a:lnTo>
                  <a:pt x="146486" y="122646"/>
                </a:lnTo>
                <a:cubicBezTo>
                  <a:pt x="145740" y="121879"/>
                  <a:pt x="144744" y="121496"/>
                  <a:pt x="143749" y="121496"/>
                </a:cubicBezTo>
                <a:close/>
                <a:moveTo>
                  <a:pt x="39721" y="150177"/>
                </a:moveTo>
                <a:cubicBezTo>
                  <a:pt x="37565" y="150177"/>
                  <a:pt x="35865" y="151918"/>
                  <a:pt x="35865" y="154074"/>
                </a:cubicBezTo>
                <a:cubicBezTo>
                  <a:pt x="35865" y="156231"/>
                  <a:pt x="37565" y="157972"/>
                  <a:pt x="39721" y="157972"/>
                </a:cubicBezTo>
                <a:lnTo>
                  <a:pt x="77493" y="157972"/>
                </a:lnTo>
                <a:cubicBezTo>
                  <a:pt x="79649" y="157972"/>
                  <a:pt x="81390" y="156231"/>
                  <a:pt x="81390" y="154074"/>
                </a:cubicBezTo>
                <a:cubicBezTo>
                  <a:pt x="81390" y="151918"/>
                  <a:pt x="79649" y="150177"/>
                  <a:pt x="77493" y="150177"/>
                </a:cubicBezTo>
                <a:close/>
                <a:moveTo>
                  <a:pt x="187865" y="150177"/>
                </a:moveTo>
                <a:cubicBezTo>
                  <a:pt x="185709" y="150177"/>
                  <a:pt x="183968" y="151918"/>
                  <a:pt x="183968" y="154074"/>
                </a:cubicBezTo>
                <a:cubicBezTo>
                  <a:pt x="183968" y="156231"/>
                  <a:pt x="185709" y="157972"/>
                  <a:pt x="187865" y="157972"/>
                </a:cubicBezTo>
                <a:lnTo>
                  <a:pt x="225637" y="157972"/>
                </a:lnTo>
                <a:cubicBezTo>
                  <a:pt x="227793" y="157972"/>
                  <a:pt x="229493" y="156231"/>
                  <a:pt x="229493" y="154074"/>
                </a:cubicBezTo>
                <a:cubicBezTo>
                  <a:pt x="229493" y="151918"/>
                  <a:pt x="227793" y="150177"/>
                  <a:pt x="225637" y="150177"/>
                </a:cubicBezTo>
                <a:close/>
                <a:moveTo>
                  <a:pt x="39721" y="164979"/>
                </a:moveTo>
                <a:cubicBezTo>
                  <a:pt x="37565" y="164979"/>
                  <a:pt x="35865" y="166679"/>
                  <a:pt x="35865" y="168835"/>
                </a:cubicBezTo>
                <a:cubicBezTo>
                  <a:pt x="35865" y="170991"/>
                  <a:pt x="37565" y="172732"/>
                  <a:pt x="39721" y="172732"/>
                </a:cubicBezTo>
                <a:lnTo>
                  <a:pt x="69242" y="172732"/>
                </a:lnTo>
                <a:cubicBezTo>
                  <a:pt x="71398" y="172732"/>
                  <a:pt x="73139" y="170991"/>
                  <a:pt x="73139" y="168835"/>
                </a:cubicBezTo>
                <a:cubicBezTo>
                  <a:pt x="73139" y="166679"/>
                  <a:pt x="71398" y="164979"/>
                  <a:pt x="69242" y="164979"/>
                </a:cubicBezTo>
                <a:close/>
                <a:moveTo>
                  <a:pt x="187865" y="164979"/>
                </a:moveTo>
                <a:cubicBezTo>
                  <a:pt x="185709" y="164979"/>
                  <a:pt x="183968" y="166679"/>
                  <a:pt x="183968" y="168835"/>
                </a:cubicBezTo>
                <a:cubicBezTo>
                  <a:pt x="183968" y="170991"/>
                  <a:pt x="185709" y="172732"/>
                  <a:pt x="187865" y="172732"/>
                </a:cubicBezTo>
                <a:lnTo>
                  <a:pt x="217386" y="172732"/>
                </a:lnTo>
                <a:cubicBezTo>
                  <a:pt x="219542" y="172732"/>
                  <a:pt x="221284" y="170991"/>
                  <a:pt x="221284" y="168835"/>
                </a:cubicBezTo>
                <a:cubicBezTo>
                  <a:pt x="221284" y="166679"/>
                  <a:pt x="219542" y="164979"/>
                  <a:pt x="217386" y="164979"/>
                </a:cubicBezTo>
                <a:close/>
                <a:moveTo>
                  <a:pt x="22058" y="47351"/>
                </a:moveTo>
                <a:cubicBezTo>
                  <a:pt x="19902" y="47351"/>
                  <a:pt x="18160" y="49092"/>
                  <a:pt x="18160" y="51248"/>
                </a:cubicBezTo>
                <a:lnTo>
                  <a:pt x="18160" y="186705"/>
                </a:lnTo>
                <a:cubicBezTo>
                  <a:pt x="18160" y="188861"/>
                  <a:pt x="19902" y="190603"/>
                  <a:pt x="22058" y="190603"/>
                </a:cubicBezTo>
                <a:lnTo>
                  <a:pt x="49796" y="190603"/>
                </a:lnTo>
                <a:cubicBezTo>
                  <a:pt x="51952" y="190603"/>
                  <a:pt x="53694" y="188861"/>
                  <a:pt x="53694" y="186705"/>
                </a:cubicBezTo>
                <a:cubicBezTo>
                  <a:pt x="53694" y="184591"/>
                  <a:pt x="51952" y="182808"/>
                  <a:pt x="49796" y="182808"/>
                </a:cubicBezTo>
                <a:lnTo>
                  <a:pt x="25955" y="182808"/>
                </a:lnTo>
                <a:lnTo>
                  <a:pt x="25955" y="55146"/>
                </a:lnTo>
                <a:lnTo>
                  <a:pt x="91258" y="55146"/>
                </a:lnTo>
                <a:lnTo>
                  <a:pt x="91258" y="182808"/>
                </a:lnTo>
                <a:lnTo>
                  <a:pt x="67417" y="182808"/>
                </a:lnTo>
                <a:cubicBezTo>
                  <a:pt x="65261" y="182808"/>
                  <a:pt x="63520" y="184591"/>
                  <a:pt x="63520" y="186705"/>
                </a:cubicBezTo>
                <a:cubicBezTo>
                  <a:pt x="63520" y="188861"/>
                  <a:pt x="65261" y="190603"/>
                  <a:pt x="67417" y="190603"/>
                </a:cubicBezTo>
                <a:lnTo>
                  <a:pt x="95156" y="190603"/>
                </a:lnTo>
                <a:cubicBezTo>
                  <a:pt x="97312" y="190603"/>
                  <a:pt x="99053" y="188861"/>
                  <a:pt x="99053" y="186705"/>
                </a:cubicBezTo>
                <a:lnTo>
                  <a:pt x="99053" y="51248"/>
                </a:lnTo>
                <a:cubicBezTo>
                  <a:pt x="99053" y="49092"/>
                  <a:pt x="97312" y="47351"/>
                  <a:pt x="95156" y="47351"/>
                </a:cubicBezTo>
                <a:close/>
                <a:moveTo>
                  <a:pt x="170202" y="47351"/>
                </a:moveTo>
                <a:cubicBezTo>
                  <a:pt x="168046" y="47351"/>
                  <a:pt x="166305" y="49092"/>
                  <a:pt x="166305" y="51248"/>
                </a:cubicBezTo>
                <a:lnTo>
                  <a:pt x="166305" y="186705"/>
                </a:lnTo>
                <a:cubicBezTo>
                  <a:pt x="166305" y="188861"/>
                  <a:pt x="168046" y="190603"/>
                  <a:pt x="170202" y="190603"/>
                </a:cubicBezTo>
                <a:lnTo>
                  <a:pt x="197940" y="190603"/>
                </a:lnTo>
                <a:cubicBezTo>
                  <a:pt x="200096" y="190603"/>
                  <a:pt x="201838" y="188861"/>
                  <a:pt x="201838" y="186705"/>
                </a:cubicBezTo>
                <a:cubicBezTo>
                  <a:pt x="201838" y="184591"/>
                  <a:pt x="200096" y="182808"/>
                  <a:pt x="197940" y="182808"/>
                </a:cubicBezTo>
                <a:lnTo>
                  <a:pt x="174058" y="182808"/>
                </a:lnTo>
                <a:lnTo>
                  <a:pt x="174058" y="55146"/>
                </a:lnTo>
                <a:lnTo>
                  <a:pt x="239403" y="55146"/>
                </a:lnTo>
                <a:lnTo>
                  <a:pt x="239403" y="182808"/>
                </a:lnTo>
                <a:lnTo>
                  <a:pt x="215562" y="182808"/>
                </a:lnTo>
                <a:cubicBezTo>
                  <a:pt x="213406" y="182808"/>
                  <a:pt x="211664" y="184591"/>
                  <a:pt x="211664" y="186705"/>
                </a:cubicBezTo>
                <a:cubicBezTo>
                  <a:pt x="211664" y="188861"/>
                  <a:pt x="213406" y="190603"/>
                  <a:pt x="215562" y="190603"/>
                </a:cubicBezTo>
                <a:lnTo>
                  <a:pt x="243300" y="190603"/>
                </a:lnTo>
                <a:cubicBezTo>
                  <a:pt x="245456" y="190603"/>
                  <a:pt x="247197" y="188861"/>
                  <a:pt x="247197" y="186705"/>
                </a:cubicBezTo>
                <a:lnTo>
                  <a:pt x="247197" y="51248"/>
                </a:lnTo>
                <a:cubicBezTo>
                  <a:pt x="247197" y="49092"/>
                  <a:pt x="245456" y="47351"/>
                  <a:pt x="243300" y="47351"/>
                </a:cubicBezTo>
                <a:close/>
                <a:moveTo>
                  <a:pt x="257604" y="7796"/>
                </a:moveTo>
                <a:lnTo>
                  <a:pt x="257604" y="29190"/>
                </a:lnTo>
                <a:lnTo>
                  <a:pt x="141469" y="29190"/>
                </a:lnTo>
                <a:cubicBezTo>
                  <a:pt x="139313" y="29190"/>
                  <a:pt x="137613" y="30932"/>
                  <a:pt x="137613" y="33088"/>
                </a:cubicBezTo>
                <a:cubicBezTo>
                  <a:pt x="137613" y="35244"/>
                  <a:pt x="139313" y="36944"/>
                  <a:pt x="141469" y="36944"/>
                </a:cubicBezTo>
                <a:lnTo>
                  <a:pt x="257604" y="36944"/>
                </a:lnTo>
                <a:lnTo>
                  <a:pt x="257604" y="200761"/>
                </a:lnTo>
                <a:lnTo>
                  <a:pt x="7753" y="200761"/>
                </a:lnTo>
                <a:lnTo>
                  <a:pt x="7753" y="36944"/>
                </a:lnTo>
                <a:lnTo>
                  <a:pt x="123889" y="36944"/>
                </a:lnTo>
                <a:cubicBezTo>
                  <a:pt x="126045" y="36944"/>
                  <a:pt x="127786" y="35244"/>
                  <a:pt x="127786" y="33088"/>
                </a:cubicBezTo>
                <a:cubicBezTo>
                  <a:pt x="127786" y="30932"/>
                  <a:pt x="126045" y="29190"/>
                  <a:pt x="123889" y="29190"/>
                </a:cubicBezTo>
                <a:lnTo>
                  <a:pt x="7753" y="29190"/>
                </a:lnTo>
                <a:lnTo>
                  <a:pt x="7753" y="7796"/>
                </a:lnTo>
                <a:close/>
                <a:moveTo>
                  <a:pt x="3897" y="1"/>
                </a:moveTo>
                <a:cubicBezTo>
                  <a:pt x="1741" y="1"/>
                  <a:pt x="0" y="1742"/>
                  <a:pt x="0" y="3898"/>
                </a:cubicBezTo>
                <a:lnTo>
                  <a:pt x="0" y="204617"/>
                </a:lnTo>
                <a:cubicBezTo>
                  <a:pt x="0" y="206773"/>
                  <a:pt x="1741" y="208514"/>
                  <a:pt x="3897" y="208514"/>
                </a:cubicBezTo>
                <a:lnTo>
                  <a:pt x="261460" y="208514"/>
                </a:lnTo>
                <a:cubicBezTo>
                  <a:pt x="263617" y="208514"/>
                  <a:pt x="265358" y="206773"/>
                  <a:pt x="265358" y="204617"/>
                </a:cubicBezTo>
                <a:lnTo>
                  <a:pt x="265358" y="3898"/>
                </a:lnTo>
                <a:cubicBezTo>
                  <a:pt x="265358" y="1742"/>
                  <a:pt x="263617" y="1"/>
                  <a:pt x="261460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75EF5"/>
              </a:solidFill>
            </a:endParaRPr>
          </a:p>
        </p:txBody>
      </p:sp>
      <p:sp>
        <p:nvSpPr>
          <p:cNvPr id="673" name="Google Shape;673;p39"/>
          <p:cNvSpPr/>
          <p:nvPr/>
        </p:nvSpPr>
        <p:spPr>
          <a:xfrm>
            <a:off x="6914124" y="2086048"/>
            <a:ext cx="615321" cy="684759"/>
          </a:xfrm>
          <a:custGeom>
            <a:avLst/>
            <a:gdLst/>
            <a:ahLst/>
            <a:cxnLst/>
            <a:rect l="l" t="t" r="r" b="b"/>
            <a:pathLst>
              <a:path w="187598" h="208768" extrusionOk="0">
                <a:moveTo>
                  <a:pt x="114855" y="6100"/>
                </a:moveTo>
                <a:cubicBezTo>
                  <a:pt x="116780" y="6165"/>
                  <a:pt x="118443" y="6785"/>
                  <a:pt x="119813" y="8155"/>
                </a:cubicBezTo>
                <a:cubicBezTo>
                  <a:pt x="121053" y="9395"/>
                  <a:pt x="121836" y="11156"/>
                  <a:pt x="121836" y="13081"/>
                </a:cubicBezTo>
                <a:lnTo>
                  <a:pt x="121836" y="21301"/>
                </a:lnTo>
                <a:lnTo>
                  <a:pt x="107907" y="21301"/>
                </a:lnTo>
                <a:lnTo>
                  <a:pt x="107907" y="13081"/>
                </a:lnTo>
                <a:cubicBezTo>
                  <a:pt x="107907" y="11156"/>
                  <a:pt x="108657" y="9395"/>
                  <a:pt x="109930" y="8155"/>
                </a:cubicBezTo>
                <a:cubicBezTo>
                  <a:pt x="111202" y="6883"/>
                  <a:pt x="112931" y="6100"/>
                  <a:pt x="114855" y="6100"/>
                </a:cubicBezTo>
                <a:close/>
                <a:moveTo>
                  <a:pt x="37775" y="25280"/>
                </a:moveTo>
                <a:cubicBezTo>
                  <a:pt x="36078" y="25280"/>
                  <a:pt x="34708" y="26650"/>
                  <a:pt x="34708" y="28347"/>
                </a:cubicBezTo>
                <a:cubicBezTo>
                  <a:pt x="34708" y="30010"/>
                  <a:pt x="36078" y="31380"/>
                  <a:pt x="37775" y="31380"/>
                </a:cubicBezTo>
                <a:lnTo>
                  <a:pt x="87650" y="31380"/>
                </a:lnTo>
                <a:cubicBezTo>
                  <a:pt x="89347" y="31380"/>
                  <a:pt x="90717" y="30010"/>
                  <a:pt x="90717" y="28347"/>
                </a:cubicBezTo>
                <a:cubicBezTo>
                  <a:pt x="90717" y="26650"/>
                  <a:pt x="89347" y="25280"/>
                  <a:pt x="87650" y="25280"/>
                </a:cubicBezTo>
                <a:close/>
                <a:moveTo>
                  <a:pt x="37775" y="37154"/>
                </a:moveTo>
                <a:cubicBezTo>
                  <a:pt x="36078" y="37154"/>
                  <a:pt x="34708" y="38524"/>
                  <a:pt x="34708" y="40188"/>
                </a:cubicBezTo>
                <a:cubicBezTo>
                  <a:pt x="34708" y="41884"/>
                  <a:pt x="36078" y="43254"/>
                  <a:pt x="37775" y="43254"/>
                </a:cubicBezTo>
                <a:lnTo>
                  <a:pt x="55781" y="43254"/>
                </a:lnTo>
                <a:cubicBezTo>
                  <a:pt x="57477" y="43254"/>
                  <a:pt x="58847" y="41884"/>
                  <a:pt x="58847" y="40188"/>
                </a:cubicBezTo>
                <a:cubicBezTo>
                  <a:pt x="58847" y="38524"/>
                  <a:pt x="57477" y="37154"/>
                  <a:pt x="55781" y="37154"/>
                </a:cubicBezTo>
                <a:close/>
                <a:moveTo>
                  <a:pt x="69644" y="37154"/>
                </a:moveTo>
                <a:cubicBezTo>
                  <a:pt x="67948" y="37154"/>
                  <a:pt x="66578" y="38524"/>
                  <a:pt x="66578" y="40188"/>
                </a:cubicBezTo>
                <a:cubicBezTo>
                  <a:pt x="66578" y="41884"/>
                  <a:pt x="67948" y="43254"/>
                  <a:pt x="69644" y="43254"/>
                </a:cubicBezTo>
                <a:lnTo>
                  <a:pt x="87650" y="43254"/>
                </a:lnTo>
                <a:cubicBezTo>
                  <a:pt x="89347" y="43254"/>
                  <a:pt x="90717" y="41884"/>
                  <a:pt x="90717" y="40188"/>
                </a:cubicBezTo>
                <a:cubicBezTo>
                  <a:pt x="90717" y="38524"/>
                  <a:pt x="89347" y="37154"/>
                  <a:pt x="87650" y="37154"/>
                </a:cubicBezTo>
                <a:close/>
                <a:moveTo>
                  <a:pt x="37775" y="49028"/>
                </a:moveTo>
                <a:cubicBezTo>
                  <a:pt x="36078" y="49028"/>
                  <a:pt x="34708" y="50398"/>
                  <a:pt x="34708" y="52094"/>
                </a:cubicBezTo>
                <a:cubicBezTo>
                  <a:pt x="34708" y="53758"/>
                  <a:pt x="36078" y="55128"/>
                  <a:pt x="37775" y="55128"/>
                </a:cubicBezTo>
                <a:lnTo>
                  <a:pt x="87650" y="55128"/>
                </a:lnTo>
                <a:cubicBezTo>
                  <a:pt x="89347" y="55128"/>
                  <a:pt x="90717" y="53758"/>
                  <a:pt x="90717" y="52094"/>
                </a:cubicBezTo>
                <a:cubicBezTo>
                  <a:pt x="90717" y="50398"/>
                  <a:pt x="89347" y="49028"/>
                  <a:pt x="87650" y="49028"/>
                </a:cubicBezTo>
                <a:close/>
                <a:moveTo>
                  <a:pt x="153184" y="73297"/>
                </a:moveTo>
                <a:cubicBezTo>
                  <a:pt x="155141" y="73297"/>
                  <a:pt x="156935" y="73982"/>
                  <a:pt x="158207" y="75091"/>
                </a:cubicBezTo>
                <a:cubicBezTo>
                  <a:pt x="159349" y="76102"/>
                  <a:pt x="160066" y="77505"/>
                  <a:pt x="160066" y="79005"/>
                </a:cubicBezTo>
                <a:cubicBezTo>
                  <a:pt x="160066" y="80473"/>
                  <a:pt x="159349" y="81876"/>
                  <a:pt x="158207" y="82887"/>
                </a:cubicBezTo>
                <a:cubicBezTo>
                  <a:pt x="156935" y="83996"/>
                  <a:pt x="155141" y="84681"/>
                  <a:pt x="153184" y="84681"/>
                </a:cubicBezTo>
                <a:lnTo>
                  <a:pt x="136123" y="84681"/>
                </a:lnTo>
                <a:lnTo>
                  <a:pt x="136123" y="73297"/>
                </a:lnTo>
                <a:close/>
                <a:moveTo>
                  <a:pt x="153184" y="90814"/>
                </a:moveTo>
                <a:cubicBezTo>
                  <a:pt x="155141" y="90814"/>
                  <a:pt x="156935" y="91499"/>
                  <a:pt x="158207" y="92608"/>
                </a:cubicBezTo>
                <a:cubicBezTo>
                  <a:pt x="159349" y="93652"/>
                  <a:pt x="160066" y="95022"/>
                  <a:pt x="160066" y="96522"/>
                </a:cubicBezTo>
                <a:cubicBezTo>
                  <a:pt x="160066" y="98023"/>
                  <a:pt x="159349" y="99393"/>
                  <a:pt x="158207" y="100404"/>
                </a:cubicBezTo>
                <a:cubicBezTo>
                  <a:pt x="156935" y="101546"/>
                  <a:pt x="155141" y="102231"/>
                  <a:pt x="153184" y="102231"/>
                </a:cubicBezTo>
                <a:lnTo>
                  <a:pt x="136123" y="102231"/>
                </a:lnTo>
                <a:lnTo>
                  <a:pt x="136123" y="90814"/>
                </a:lnTo>
                <a:close/>
                <a:moveTo>
                  <a:pt x="62729" y="61032"/>
                </a:moveTo>
                <a:cubicBezTo>
                  <a:pt x="61033" y="61032"/>
                  <a:pt x="59663" y="62402"/>
                  <a:pt x="59663" y="64098"/>
                </a:cubicBezTo>
                <a:lnTo>
                  <a:pt x="59663" y="67360"/>
                </a:lnTo>
                <a:lnTo>
                  <a:pt x="54378" y="67360"/>
                </a:lnTo>
                <a:cubicBezTo>
                  <a:pt x="51899" y="67360"/>
                  <a:pt x="49583" y="68371"/>
                  <a:pt x="47952" y="70035"/>
                </a:cubicBezTo>
                <a:cubicBezTo>
                  <a:pt x="46288" y="71698"/>
                  <a:pt x="45277" y="73982"/>
                  <a:pt x="45277" y="76494"/>
                </a:cubicBezTo>
                <a:lnTo>
                  <a:pt x="45277" y="81876"/>
                </a:lnTo>
                <a:cubicBezTo>
                  <a:pt x="45277" y="84388"/>
                  <a:pt x="46288" y="86671"/>
                  <a:pt x="47952" y="88335"/>
                </a:cubicBezTo>
                <a:cubicBezTo>
                  <a:pt x="49583" y="89966"/>
                  <a:pt x="51899" y="91009"/>
                  <a:pt x="54378" y="91009"/>
                </a:cubicBezTo>
                <a:lnTo>
                  <a:pt x="71047" y="91009"/>
                </a:lnTo>
                <a:cubicBezTo>
                  <a:pt x="71862" y="91009"/>
                  <a:pt x="72613" y="91336"/>
                  <a:pt x="73167" y="91890"/>
                </a:cubicBezTo>
                <a:cubicBezTo>
                  <a:pt x="73722" y="92445"/>
                  <a:pt x="74048" y="93195"/>
                  <a:pt x="74048" y="94010"/>
                </a:cubicBezTo>
                <a:lnTo>
                  <a:pt x="74048" y="99393"/>
                </a:lnTo>
                <a:cubicBezTo>
                  <a:pt x="74048" y="100241"/>
                  <a:pt x="73722" y="100991"/>
                  <a:pt x="73167" y="101546"/>
                </a:cubicBezTo>
                <a:cubicBezTo>
                  <a:pt x="72613" y="102068"/>
                  <a:pt x="71862" y="102426"/>
                  <a:pt x="71047" y="102426"/>
                </a:cubicBezTo>
                <a:lnTo>
                  <a:pt x="54378" y="102426"/>
                </a:lnTo>
                <a:cubicBezTo>
                  <a:pt x="53563" y="102426"/>
                  <a:pt x="52812" y="102068"/>
                  <a:pt x="52258" y="101546"/>
                </a:cubicBezTo>
                <a:cubicBezTo>
                  <a:pt x="51736" y="100991"/>
                  <a:pt x="51377" y="100241"/>
                  <a:pt x="51377" y="99393"/>
                </a:cubicBezTo>
                <a:cubicBezTo>
                  <a:pt x="51377" y="97729"/>
                  <a:pt x="50007" y="96359"/>
                  <a:pt x="48311" y="96359"/>
                </a:cubicBezTo>
                <a:cubicBezTo>
                  <a:pt x="46647" y="96359"/>
                  <a:pt x="45277" y="97729"/>
                  <a:pt x="45277" y="99393"/>
                </a:cubicBezTo>
                <a:cubicBezTo>
                  <a:pt x="45277" y="101904"/>
                  <a:pt x="46288" y="104188"/>
                  <a:pt x="47952" y="105851"/>
                </a:cubicBezTo>
                <a:cubicBezTo>
                  <a:pt x="49583" y="107515"/>
                  <a:pt x="51899" y="108526"/>
                  <a:pt x="54378" y="108526"/>
                </a:cubicBezTo>
                <a:lnTo>
                  <a:pt x="59663" y="108526"/>
                </a:lnTo>
                <a:lnTo>
                  <a:pt x="59663" y="111429"/>
                </a:lnTo>
                <a:cubicBezTo>
                  <a:pt x="59663" y="113093"/>
                  <a:pt x="61033" y="114496"/>
                  <a:pt x="62729" y="114496"/>
                </a:cubicBezTo>
                <a:cubicBezTo>
                  <a:pt x="64425" y="114496"/>
                  <a:pt x="65762" y="113093"/>
                  <a:pt x="65762" y="111429"/>
                </a:cubicBezTo>
                <a:lnTo>
                  <a:pt x="65762" y="108526"/>
                </a:lnTo>
                <a:lnTo>
                  <a:pt x="71047" y="108526"/>
                </a:lnTo>
                <a:cubicBezTo>
                  <a:pt x="73559" y="108526"/>
                  <a:pt x="75842" y="107515"/>
                  <a:pt x="77506" y="105851"/>
                </a:cubicBezTo>
                <a:cubicBezTo>
                  <a:pt x="79137" y="104220"/>
                  <a:pt x="80180" y="101904"/>
                  <a:pt x="80180" y="99393"/>
                </a:cubicBezTo>
                <a:lnTo>
                  <a:pt x="80180" y="94010"/>
                </a:lnTo>
                <a:cubicBezTo>
                  <a:pt x="80180" y="91499"/>
                  <a:pt x="79137" y="89215"/>
                  <a:pt x="77506" y="87584"/>
                </a:cubicBezTo>
                <a:cubicBezTo>
                  <a:pt x="75842" y="85921"/>
                  <a:pt x="73559" y="84877"/>
                  <a:pt x="71047" y="84877"/>
                </a:cubicBezTo>
                <a:lnTo>
                  <a:pt x="54378" y="84877"/>
                </a:lnTo>
                <a:cubicBezTo>
                  <a:pt x="53563" y="84877"/>
                  <a:pt x="52812" y="84551"/>
                  <a:pt x="52258" y="83996"/>
                </a:cubicBezTo>
                <a:cubicBezTo>
                  <a:pt x="51736" y="83442"/>
                  <a:pt x="51377" y="82691"/>
                  <a:pt x="51377" y="81876"/>
                </a:cubicBezTo>
                <a:lnTo>
                  <a:pt x="51377" y="76494"/>
                </a:lnTo>
                <a:cubicBezTo>
                  <a:pt x="51377" y="75678"/>
                  <a:pt x="51736" y="74928"/>
                  <a:pt x="52258" y="74373"/>
                </a:cubicBezTo>
                <a:cubicBezTo>
                  <a:pt x="52812" y="73819"/>
                  <a:pt x="53563" y="73460"/>
                  <a:pt x="54378" y="73460"/>
                </a:cubicBezTo>
                <a:lnTo>
                  <a:pt x="71047" y="73460"/>
                </a:lnTo>
                <a:cubicBezTo>
                  <a:pt x="71862" y="73460"/>
                  <a:pt x="72613" y="73819"/>
                  <a:pt x="73167" y="74373"/>
                </a:cubicBezTo>
                <a:cubicBezTo>
                  <a:pt x="73722" y="74928"/>
                  <a:pt x="74048" y="75678"/>
                  <a:pt x="74048" y="76494"/>
                </a:cubicBezTo>
                <a:cubicBezTo>
                  <a:pt x="74048" y="78157"/>
                  <a:pt x="75418" y="79560"/>
                  <a:pt x="77114" y="79560"/>
                </a:cubicBezTo>
                <a:cubicBezTo>
                  <a:pt x="78810" y="79560"/>
                  <a:pt x="80180" y="78157"/>
                  <a:pt x="80180" y="76494"/>
                </a:cubicBezTo>
                <a:cubicBezTo>
                  <a:pt x="80180" y="73982"/>
                  <a:pt x="79137" y="71698"/>
                  <a:pt x="77506" y="70035"/>
                </a:cubicBezTo>
                <a:cubicBezTo>
                  <a:pt x="75842" y="68371"/>
                  <a:pt x="73559" y="67360"/>
                  <a:pt x="71047" y="67360"/>
                </a:cubicBezTo>
                <a:lnTo>
                  <a:pt x="65762" y="67360"/>
                </a:lnTo>
                <a:lnTo>
                  <a:pt x="65762" y="64098"/>
                </a:lnTo>
                <a:cubicBezTo>
                  <a:pt x="65762" y="62402"/>
                  <a:pt x="64425" y="61032"/>
                  <a:pt x="62729" y="61032"/>
                </a:cubicBezTo>
                <a:close/>
                <a:moveTo>
                  <a:pt x="140527" y="60836"/>
                </a:moveTo>
                <a:cubicBezTo>
                  <a:pt x="138831" y="60836"/>
                  <a:pt x="137461" y="62206"/>
                  <a:pt x="137461" y="63902"/>
                </a:cubicBezTo>
                <a:lnTo>
                  <a:pt x="137461" y="67164"/>
                </a:lnTo>
                <a:lnTo>
                  <a:pt x="126729" y="67164"/>
                </a:lnTo>
                <a:cubicBezTo>
                  <a:pt x="125033" y="67164"/>
                  <a:pt x="123695" y="68534"/>
                  <a:pt x="123695" y="70231"/>
                </a:cubicBezTo>
                <a:cubicBezTo>
                  <a:pt x="123695" y="71927"/>
                  <a:pt x="125033" y="73297"/>
                  <a:pt x="126729" y="73297"/>
                </a:cubicBezTo>
                <a:lnTo>
                  <a:pt x="129991" y="73297"/>
                </a:lnTo>
                <a:lnTo>
                  <a:pt x="129991" y="102231"/>
                </a:lnTo>
                <a:lnTo>
                  <a:pt x="126729" y="102231"/>
                </a:lnTo>
                <a:cubicBezTo>
                  <a:pt x="125033" y="102231"/>
                  <a:pt x="123695" y="103601"/>
                  <a:pt x="123695" y="105297"/>
                </a:cubicBezTo>
                <a:cubicBezTo>
                  <a:pt x="123695" y="106993"/>
                  <a:pt x="125033" y="108331"/>
                  <a:pt x="126729" y="108331"/>
                </a:cubicBezTo>
                <a:lnTo>
                  <a:pt x="137461" y="108331"/>
                </a:lnTo>
                <a:lnTo>
                  <a:pt x="137461" y="111625"/>
                </a:lnTo>
                <a:cubicBezTo>
                  <a:pt x="137461" y="113289"/>
                  <a:pt x="138831" y="114659"/>
                  <a:pt x="140527" y="114659"/>
                </a:cubicBezTo>
                <a:cubicBezTo>
                  <a:pt x="142223" y="114659"/>
                  <a:pt x="143593" y="113289"/>
                  <a:pt x="143593" y="111625"/>
                </a:cubicBezTo>
                <a:lnTo>
                  <a:pt x="143593" y="108331"/>
                </a:lnTo>
                <a:lnTo>
                  <a:pt x="150117" y="108331"/>
                </a:lnTo>
                <a:lnTo>
                  <a:pt x="150117" y="111625"/>
                </a:lnTo>
                <a:cubicBezTo>
                  <a:pt x="150117" y="113289"/>
                  <a:pt x="151487" y="114659"/>
                  <a:pt x="153184" y="114659"/>
                </a:cubicBezTo>
                <a:cubicBezTo>
                  <a:pt x="154880" y="114659"/>
                  <a:pt x="156217" y="113289"/>
                  <a:pt x="156217" y="111625"/>
                </a:cubicBezTo>
                <a:lnTo>
                  <a:pt x="156217" y="108004"/>
                </a:lnTo>
                <a:cubicBezTo>
                  <a:pt x="158533" y="107515"/>
                  <a:pt x="160588" y="106439"/>
                  <a:pt x="162219" y="105003"/>
                </a:cubicBezTo>
                <a:cubicBezTo>
                  <a:pt x="164666" y="102850"/>
                  <a:pt x="166199" y="99849"/>
                  <a:pt x="166199" y="96522"/>
                </a:cubicBezTo>
                <a:cubicBezTo>
                  <a:pt x="166199" y="93064"/>
                  <a:pt x="164568" y="89933"/>
                  <a:pt x="161893" y="87747"/>
                </a:cubicBezTo>
                <a:cubicBezTo>
                  <a:pt x="164568" y="85595"/>
                  <a:pt x="166199" y="82463"/>
                  <a:pt x="166199" y="79005"/>
                </a:cubicBezTo>
                <a:cubicBezTo>
                  <a:pt x="166199" y="75678"/>
                  <a:pt x="164666" y="72644"/>
                  <a:pt x="162219" y="70524"/>
                </a:cubicBezTo>
                <a:cubicBezTo>
                  <a:pt x="160588" y="69056"/>
                  <a:pt x="158533" y="68012"/>
                  <a:pt x="156217" y="67491"/>
                </a:cubicBezTo>
                <a:lnTo>
                  <a:pt x="156217" y="63902"/>
                </a:lnTo>
                <a:cubicBezTo>
                  <a:pt x="156217" y="62206"/>
                  <a:pt x="154880" y="60836"/>
                  <a:pt x="153184" y="60836"/>
                </a:cubicBezTo>
                <a:cubicBezTo>
                  <a:pt x="151487" y="60836"/>
                  <a:pt x="150117" y="62206"/>
                  <a:pt x="150117" y="63902"/>
                </a:cubicBezTo>
                <a:lnTo>
                  <a:pt x="150117" y="67164"/>
                </a:lnTo>
                <a:lnTo>
                  <a:pt x="143593" y="67164"/>
                </a:lnTo>
                <a:lnTo>
                  <a:pt x="143593" y="63902"/>
                </a:lnTo>
                <a:cubicBezTo>
                  <a:pt x="143593" y="62206"/>
                  <a:pt x="142223" y="60836"/>
                  <a:pt x="140527" y="60836"/>
                </a:cubicBezTo>
                <a:close/>
                <a:moveTo>
                  <a:pt x="37775" y="120726"/>
                </a:moveTo>
                <a:cubicBezTo>
                  <a:pt x="36078" y="120726"/>
                  <a:pt x="34708" y="122096"/>
                  <a:pt x="34708" y="123792"/>
                </a:cubicBezTo>
                <a:cubicBezTo>
                  <a:pt x="34708" y="125489"/>
                  <a:pt x="36078" y="126826"/>
                  <a:pt x="37775" y="126826"/>
                </a:cubicBezTo>
                <a:lnTo>
                  <a:pt x="55781" y="126826"/>
                </a:lnTo>
                <a:cubicBezTo>
                  <a:pt x="57477" y="126826"/>
                  <a:pt x="58847" y="125489"/>
                  <a:pt x="58847" y="123792"/>
                </a:cubicBezTo>
                <a:cubicBezTo>
                  <a:pt x="58847" y="122096"/>
                  <a:pt x="57477" y="120726"/>
                  <a:pt x="55781" y="120726"/>
                </a:cubicBezTo>
                <a:close/>
                <a:moveTo>
                  <a:pt x="69644" y="120726"/>
                </a:moveTo>
                <a:cubicBezTo>
                  <a:pt x="67948" y="120726"/>
                  <a:pt x="66578" y="122096"/>
                  <a:pt x="66578" y="123792"/>
                </a:cubicBezTo>
                <a:cubicBezTo>
                  <a:pt x="66578" y="125489"/>
                  <a:pt x="67948" y="126826"/>
                  <a:pt x="69644" y="126826"/>
                </a:cubicBezTo>
                <a:lnTo>
                  <a:pt x="87650" y="126826"/>
                </a:lnTo>
                <a:cubicBezTo>
                  <a:pt x="89347" y="126826"/>
                  <a:pt x="90717" y="125489"/>
                  <a:pt x="90717" y="123792"/>
                </a:cubicBezTo>
                <a:cubicBezTo>
                  <a:pt x="90717" y="122096"/>
                  <a:pt x="89347" y="120726"/>
                  <a:pt x="87650" y="120726"/>
                </a:cubicBezTo>
                <a:close/>
                <a:moveTo>
                  <a:pt x="17550" y="42406"/>
                </a:moveTo>
                <a:lnTo>
                  <a:pt x="17550" y="134590"/>
                </a:lnTo>
                <a:lnTo>
                  <a:pt x="6101" y="134590"/>
                </a:lnTo>
                <a:lnTo>
                  <a:pt x="6101" y="52355"/>
                </a:lnTo>
                <a:cubicBezTo>
                  <a:pt x="6101" y="49615"/>
                  <a:pt x="7243" y="47136"/>
                  <a:pt x="9037" y="45342"/>
                </a:cubicBezTo>
                <a:cubicBezTo>
                  <a:pt x="10863" y="43515"/>
                  <a:pt x="13342" y="42406"/>
                  <a:pt x="16050" y="42406"/>
                </a:cubicBezTo>
                <a:close/>
                <a:moveTo>
                  <a:pt x="103797" y="6100"/>
                </a:moveTo>
                <a:cubicBezTo>
                  <a:pt x="102525" y="8122"/>
                  <a:pt x="101775" y="10504"/>
                  <a:pt x="101775" y="13081"/>
                </a:cubicBezTo>
                <a:lnTo>
                  <a:pt x="101775" y="134590"/>
                </a:lnTo>
                <a:lnTo>
                  <a:pt x="23650" y="134590"/>
                </a:lnTo>
                <a:lnTo>
                  <a:pt x="23650" y="13081"/>
                </a:lnTo>
                <a:cubicBezTo>
                  <a:pt x="23650" y="11189"/>
                  <a:pt x="24401" y="9460"/>
                  <a:pt x="25705" y="8122"/>
                </a:cubicBezTo>
                <a:cubicBezTo>
                  <a:pt x="26978" y="6883"/>
                  <a:pt x="28641" y="6100"/>
                  <a:pt x="30500" y="6100"/>
                </a:cubicBezTo>
                <a:cubicBezTo>
                  <a:pt x="38634" y="6154"/>
                  <a:pt x="46774" y="6172"/>
                  <a:pt x="54918" y="6172"/>
                </a:cubicBezTo>
                <a:cubicBezTo>
                  <a:pt x="71206" y="6172"/>
                  <a:pt x="87509" y="6100"/>
                  <a:pt x="103797" y="6100"/>
                </a:cubicBezTo>
                <a:close/>
                <a:moveTo>
                  <a:pt x="88466" y="145680"/>
                </a:moveTo>
                <a:cubicBezTo>
                  <a:pt x="86770" y="145680"/>
                  <a:pt x="85400" y="147050"/>
                  <a:pt x="85400" y="148747"/>
                </a:cubicBezTo>
                <a:cubicBezTo>
                  <a:pt x="85400" y="150410"/>
                  <a:pt x="86770" y="151780"/>
                  <a:pt x="88466" y="151780"/>
                </a:cubicBezTo>
                <a:lnTo>
                  <a:pt x="99133" y="151780"/>
                </a:lnTo>
                <a:cubicBezTo>
                  <a:pt x="100829" y="151780"/>
                  <a:pt x="102199" y="150410"/>
                  <a:pt x="102199" y="148747"/>
                </a:cubicBezTo>
                <a:cubicBezTo>
                  <a:pt x="102199" y="147050"/>
                  <a:pt x="100829" y="145680"/>
                  <a:pt x="99133" y="145680"/>
                </a:cubicBezTo>
                <a:close/>
                <a:moveTo>
                  <a:pt x="181465" y="140689"/>
                </a:moveTo>
                <a:lnTo>
                  <a:pt x="181465" y="146789"/>
                </a:lnTo>
                <a:cubicBezTo>
                  <a:pt x="181465" y="149529"/>
                  <a:pt x="180356" y="152009"/>
                  <a:pt x="178562" y="153835"/>
                </a:cubicBezTo>
                <a:cubicBezTo>
                  <a:pt x="176735" y="155629"/>
                  <a:pt x="174256" y="156738"/>
                  <a:pt x="171516" y="156738"/>
                </a:cubicBezTo>
                <a:lnTo>
                  <a:pt x="16050" y="156738"/>
                </a:lnTo>
                <a:cubicBezTo>
                  <a:pt x="13342" y="156738"/>
                  <a:pt x="10863" y="155629"/>
                  <a:pt x="9037" y="153835"/>
                </a:cubicBezTo>
                <a:cubicBezTo>
                  <a:pt x="7243" y="152009"/>
                  <a:pt x="6101" y="149529"/>
                  <a:pt x="6101" y="146789"/>
                </a:cubicBezTo>
                <a:lnTo>
                  <a:pt x="6101" y="140689"/>
                </a:lnTo>
                <a:close/>
                <a:moveTo>
                  <a:pt x="111365" y="162871"/>
                </a:moveTo>
                <a:lnTo>
                  <a:pt x="116584" y="187825"/>
                </a:lnTo>
                <a:lnTo>
                  <a:pt x="100731" y="187825"/>
                </a:lnTo>
                <a:cubicBezTo>
                  <a:pt x="99035" y="187825"/>
                  <a:pt x="97665" y="189195"/>
                  <a:pt x="97665" y="190891"/>
                </a:cubicBezTo>
                <a:cubicBezTo>
                  <a:pt x="97665" y="192588"/>
                  <a:pt x="99035" y="193925"/>
                  <a:pt x="100731" y="193925"/>
                </a:cubicBezTo>
                <a:lnTo>
                  <a:pt x="126501" y="193925"/>
                </a:lnTo>
                <a:cubicBezTo>
                  <a:pt x="127675" y="193925"/>
                  <a:pt x="128784" y="194447"/>
                  <a:pt x="129567" y="195230"/>
                </a:cubicBezTo>
                <a:cubicBezTo>
                  <a:pt x="130350" y="196013"/>
                  <a:pt x="130839" y="197089"/>
                  <a:pt x="130839" y="198296"/>
                </a:cubicBezTo>
                <a:cubicBezTo>
                  <a:pt x="130839" y="199503"/>
                  <a:pt x="130350" y="200580"/>
                  <a:pt x="129567" y="201362"/>
                </a:cubicBezTo>
                <a:cubicBezTo>
                  <a:pt x="128784" y="202178"/>
                  <a:pt x="127675" y="202667"/>
                  <a:pt x="126501" y="202667"/>
                </a:cubicBezTo>
                <a:lnTo>
                  <a:pt x="61098" y="202667"/>
                </a:lnTo>
                <a:cubicBezTo>
                  <a:pt x="59891" y="202667"/>
                  <a:pt x="58814" y="202178"/>
                  <a:pt x="58032" y="201362"/>
                </a:cubicBezTo>
                <a:cubicBezTo>
                  <a:pt x="57249" y="200580"/>
                  <a:pt x="56727" y="199503"/>
                  <a:pt x="56727" y="198296"/>
                </a:cubicBezTo>
                <a:cubicBezTo>
                  <a:pt x="56727" y="197089"/>
                  <a:pt x="57249" y="196013"/>
                  <a:pt x="58032" y="195230"/>
                </a:cubicBezTo>
                <a:cubicBezTo>
                  <a:pt x="58814" y="194447"/>
                  <a:pt x="59891" y="193925"/>
                  <a:pt x="61098" y="193925"/>
                </a:cubicBezTo>
                <a:lnTo>
                  <a:pt x="86867" y="193925"/>
                </a:lnTo>
                <a:cubicBezTo>
                  <a:pt x="88564" y="193925"/>
                  <a:pt x="89934" y="192588"/>
                  <a:pt x="89934" y="190891"/>
                </a:cubicBezTo>
                <a:cubicBezTo>
                  <a:pt x="89934" y="189195"/>
                  <a:pt x="88564" y="187825"/>
                  <a:pt x="86867" y="187825"/>
                </a:cubicBezTo>
                <a:lnTo>
                  <a:pt x="71014" y="187825"/>
                </a:lnTo>
                <a:lnTo>
                  <a:pt x="76233" y="162871"/>
                </a:lnTo>
                <a:close/>
                <a:moveTo>
                  <a:pt x="30533" y="0"/>
                </a:moveTo>
                <a:cubicBezTo>
                  <a:pt x="26945" y="0"/>
                  <a:pt x="23716" y="1468"/>
                  <a:pt x="21400" y="3849"/>
                </a:cubicBezTo>
                <a:cubicBezTo>
                  <a:pt x="18986" y="6263"/>
                  <a:pt x="17550" y="9655"/>
                  <a:pt x="17550" y="13081"/>
                </a:cubicBezTo>
                <a:lnTo>
                  <a:pt x="17550" y="36273"/>
                </a:lnTo>
                <a:lnTo>
                  <a:pt x="16050" y="36273"/>
                </a:lnTo>
                <a:cubicBezTo>
                  <a:pt x="11646" y="36273"/>
                  <a:pt x="7634" y="38100"/>
                  <a:pt x="4698" y="41003"/>
                </a:cubicBezTo>
                <a:cubicBezTo>
                  <a:pt x="1795" y="43906"/>
                  <a:pt x="1" y="47951"/>
                  <a:pt x="1" y="52355"/>
                </a:cubicBezTo>
                <a:lnTo>
                  <a:pt x="1" y="146789"/>
                </a:lnTo>
                <a:cubicBezTo>
                  <a:pt x="1" y="151226"/>
                  <a:pt x="1795" y="155238"/>
                  <a:pt x="4698" y="158141"/>
                </a:cubicBezTo>
                <a:cubicBezTo>
                  <a:pt x="7634" y="161077"/>
                  <a:pt x="11646" y="162871"/>
                  <a:pt x="16050" y="162871"/>
                </a:cubicBezTo>
                <a:lnTo>
                  <a:pt x="70003" y="162871"/>
                </a:lnTo>
                <a:lnTo>
                  <a:pt x="64784" y="187825"/>
                </a:lnTo>
                <a:lnTo>
                  <a:pt x="61098" y="187825"/>
                </a:lnTo>
                <a:cubicBezTo>
                  <a:pt x="58227" y="187825"/>
                  <a:pt x="55585" y="188999"/>
                  <a:pt x="53693" y="190891"/>
                </a:cubicBezTo>
                <a:cubicBezTo>
                  <a:pt x="51801" y="192783"/>
                  <a:pt x="50627" y="195426"/>
                  <a:pt x="50627" y="198296"/>
                </a:cubicBezTo>
                <a:cubicBezTo>
                  <a:pt x="50627" y="201199"/>
                  <a:pt x="51801" y="203809"/>
                  <a:pt x="53693" y="205701"/>
                </a:cubicBezTo>
                <a:cubicBezTo>
                  <a:pt x="55585" y="207593"/>
                  <a:pt x="58227" y="208767"/>
                  <a:pt x="61098" y="208767"/>
                </a:cubicBezTo>
                <a:lnTo>
                  <a:pt x="126501" y="208767"/>
                </a:lnTo>
                <a:cubicBezTo>
                  <a:pt x="129371" y="208767"/>
                  <a:pt x="131981" y="207593"/>
                  <a:pt x="133873" y="205701"/>
                </a:cubicBezTo>
                <a:cubicBezTo>
                  <a:pt x="135797" y="203809"/>
                  <a:pt x="136971" y="201199"/>
                  <a:pt x="136971" y="198296"/>
                </a:cubicBezTo>
                <a:cubicBezTo>
                  <a:pt x="136971" y="195426"/>
                  <a:pt x="135797" y="192783"/>
                  <a:pt x="133873" y="190891"/>
                </a:cubicBezTo>
                <a:cubicBezTo>
                  <a:pt x="131981" y="188999"/>
                  <a:pt x="129371" y="187825"/>
                  <a:pt x="126501" y="187825"/>
                </a:cubicBezTo>
                <a:lnTo>
                  <a:pt x="122814" y="187825"/>
                </a:lnTo>
                <a:lnTo>
                  <a:pt x="117595" y="162871"/>
                </a:lnTo>
                <a:lnTo>
                  <a:pt x="171516" y="162871"/>
                </a:lnTo>
                <a:cubicBezTo>
                  <a:pt x="175952" y="162871"/>
                  <a:pt x="179964" y="161077"/>
                  <a:pt x="182868" y="158141"/>
                </a:cubicBezTo>
                <a:cubicBezTo>
                  <a:pt x="185771" y="155238"/>
                  <a:pt x="187597" y="151226"/>
                  <a:pt x="187597" y="146789"/>
                </a:cubicBezTo>
                <a:lnTo>
                  <a:pt x="187597" y="95185"/>
                </a:lnTo>
                <a:cubicBezTo>
                  <a:pt x="187597" y="93489"/>
                  <a:pt x="186227" y="92118"/>
                  <a:pt x="184531" y="92118"/>
                </a:cubicBezTo>
                <a:cubicBezTo>
                  <a:pt x="182835" y="92118"/>
                  <a:pt x="181465" y="93489"/>
                  <a:pt x="181465" y="95185"/>
                </a:cubicBezTo>
                <a:lnTo>
                  <a:pt x="181465" y="134590"/>
                </a:lnTo>
                <a:lnTo>
                  <a:pt x="107907" y="134590"/>
                </a:lnTo>
                <a:lnTo>
                  <a:pt x="107907" y="42406"/>
                </a:lnTo>
                <a:lnTo>
                  <a:pt x="171516" y="42406"/>
                </a:lnTo>
                <a:cubicBezTo>
                  <a:pt x="174256" y="42406"/>
                  <a:pt x="176735" y="43515"/>
                  <a:pt x="178562" y="45342"/>
                </a:cubicBezTo>
                <a:cubicBezTo>
                  <a:pt x="180356" y="47136"/>
                  <a:pt x="181465" y="49615"/>
                  <a:pt x="181465" y="52355"/>
                </a:cubicBezTo>
                <a:lnTo>
                  <a:pt x="181465" y="81321"/>
                </a:lnTo>
                <a:cubicBezTo>
                  <a:pt x="181465" y="83018"/>
                  <a:pt x="182835" y="84388"/>
                  <a:pt x="184531" y="84388"/>
                </a:cubicBezTo>
                <a:cubicBezTo>
                  <a:pt x="186227" y="84388"/>
                  <a:pt x="187597" y="83018"/>
                  <a:pt x="187597" y="81321"/>
                </a:cubicBezTo>
                <a:lnTo>
                  <a:pt x="187597" y="52355"/>
                </a:lnTo>
                <a:cubicBezTo>
                  <a:pt x="187597" y="47951"/>
                  <a:pt x="185771" y="43906"/>
                  <a:pt x="182868" y="41003"/>
                </a:cubicBezTo>
                <a:cubicBezTo>
                  <a:pt x="179964" y="38100"/>
                  <a:pt x="175952" y="36273"/>
                  <a:pt x="171516" y="36273"/>
                </a:cubicBezTo>
                <a:lnTo>
                  <a:pt x="107907" y="36273"/>
                </a:lnTo>
                <a:lnTo>
                  <a:pt x="107907" y="27433"/>
                </a:lnTo>
                <a:lnTo>
                  <a:pt x="122847" y="27433"/>
                </a:lnTo>
                <a:cubicBezTo>
                  <a:pt x="124315" y="27433"/>
                  <a:pt x="125522" y="27042"/>
                  <a:pt x="126501" y="26096"/>
                </a:cubicBezTo>
                <a:cubicBezTo>
                  <a:pt x="127479" y="25183"/>
                  <a:pt x="127968" y="23943"/>
                  <a:pt x="127968" y="22312"/>
                </a:cubicBezTo>
                <a:lnTo>
                  <a:pt x="127968" y="13081"/>
                </a:lnTo>
                <a:cubicBezTo>
                  <a:pt x="127968" y="9460"/>
                  <a:pt x="126501" y="6198"/>
                  <a:pt x="124119" y="3817"/>
                </a:cubicBezTo>
                <a:cubicBezTo>
                  <a:pt x="121510" y="1207"/>
                  <a:pt x="117987" y="0"/>
                  <a:pt x="114301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75EF5"/>
              </a:solidFill>
            </a:endParaRPr>
          </a:p>
        </p:txBody>
      </p:sp>
      <p:sp>
        <p:nvSpPr>
          <p:cNvPr id="674" name="Google Shape;674;p39"/>
          <p:cNvSpPr/>
          <p:nvPr/>
        </p:nvSpPr>
        <p:spPr>
          <a:xfrm>
            <a:off x="4215125" y="2118638"/>
            <a:ext cx="713835" cy="652169"/>
          </a:xfrm>
          <a:custGeom>
            <a:avLst/>
            <a:gdLst/>
            <a:ahLst/>
            <a:cxnLst/>
            <a:rect l="l" t="t" r="r" b="b"/>
            <a:pathLst>
              <a:path w="227155" h="207532" extrusionOk="0">
                <a:moveTo>
                  <a:pt x="208130" y="6640"/>
                </a:moveTo>
                <a:cubicBezTo>
                  <a:pt x="211537" y="6640"/>
                  <a:pt x="214625" y="8024"/>
                  <a:pt x="216861" y="10260"/>
                </a:cubicBezTo>
                <a:cubicBezTo>
                  <a:pt x="219133" y="12496"/>
                  <a:pt x="220517" y="15584"/>
                  <a:pt x="220517" y="19027"/>
                </a:cubicBezTo>
                <a:lnTo>
                  <a:pt x="220517" y="33366"/>
                </a:lnTo>
                <a:lnTo>
                  <a:pt x="195743" y="33366"/>
                </a:lnTo>
                <a:lnTo>
                  <a:pt x="195743" y="19027"/>
                </a:lnTo>
                <a:cubicBezTo>
                  <a:pt x="195743" y="15584"/>
                  <a:pt x="197127" y="12496"/>
                  <a:pt x="199363" y="10260"/>
                </a:cubicBezTo>
                <a:cubicBezTo>
                  <a:pt x="201599" y="8024"/>
                  <a:pt x="204723" y="6640"/>
                  <a:pt x="208130" y="6640"/>
                </a:cubicBezTo>
                <a:close/>
                <a:moveTo>
                  <a:pt x="156310" y="38122"/>
                </a:moveTo>
                <a:cubicBezTo>
                  <a:pt x="158263" y="38122"/>
                  <a:pt x="159966" y="38832"/>
                  <a:pt x="161208" y="39897"/>
                </a:cubicBezTo>
                <a:cubicBezTo>
                  <a:pt x="162344" y="40891"/>
                  <a:pt x="163054" y="42239"/>
                  <a:pt x="163054" y="43659"/>
                </a:cubicBezTo>
                <a:cubicBezTo>
                  <a:pt x="163054" y="45079"/>
                  <a:pt x="162344" y="46428"/>
                  <a:pt x="161208" y="47421"/>
                </a:cubicBezTo>
                <a:cubicBezTo>
                  <a:pt x="159966" y="48486"/>
                  <a:pt x="158263" y="49196"/>
                  <a:pt x="156310" y="49196"/>
                </a:cubicBezTo>
                <a:lnTo>
                  <a:pt x="139345" y="49196"/>
                </a:lnTo>
                <a:lnTo>
                  <a:pt x="139345" y="38122"/>
                </a:lnTo>
                <a:close/>
                <a:moveTo>
                  <a:pt x="18492" y="40252"/>
                </a:moveTo>
                <a:cubicBezTo>
                  <a:pt x="16646" y="40252"/>
                  <a:pt x="15155" y="41743"/>
                  <a:pt x="15155" y="43588"/>
                </a:cubicBezTo>
                <a:lnTo>
                  <a:pt x="15155" y="60447"/>
                </a:lnTo>
                <a:cubicBezTo>
                  <a:pt x="15155" y="62257"/>
                  <a:pt x="16646" y="63748"/>
                  <a:pt x="18492" y="63748"/>
                </a:cubicBezTo>
                <a:lnTo>
                  <a:pt x="45928" y="63748"/>
                </a:lnTo>
                <a:cubicBezTo>
                  <a:pt x="47738" y="63748"/>
                  <a:pt x="49264" y="62257"/>
                  <a:pt x="49264" y="60447"/>
                </a:cubicBezTo>
                <a:cubicBezTo>
                  <a:pt x="49264" y="58602"/>
                  <a:pt x="47738" y="57111"/>
                  <a:pt x="45928" y="57111"/>
                </a:cubicBezTo>
                <a:lnTo>
                  <a:pt x="21793" y="57111"/>
                </a:lnTo>
                <a:lnTo>
                  <a:pt x="21793" y="46889"/>
                </a:lnTo>
                <a:lnTo>
                  <a:pt x="85112" y="46889"/>
                </a:lnTo>
                <a:lnTo>
                  <a:pt x="85112" y="57111"/>
                </a:lnTo>
                <a:lnTo>
                  <a:pt x="61012" y="57111"/>
                </a:lnTo>
                <a:cubicBezTo>
                  <a:pt x="59131" y="57111"/>
                  <a:pt x="57676" y="58602"/>
                  <a:pt x="57676" y="60447"/>
                </a:cubicBezTo>
                <a:cubicBezTo>
                  <a:pt x="57676" y="62257"/>
                  <a:pt x="59131" y="63748"/>
                  <a:pt x="61012" y="63748"/>
                </a:cubicBezTo>
                <a:lnTo>
                  <a:pt x="88413" y="63748"/>
                </a:lnTo>
                <a:cubicBezTo>
                  <a:pt x="90258" y="63748"/>
                  <a:pt x="91749" y="62257"/>
                  <a:pt x="91749" y="60447"/>
                </a:cubicBezTo>
                <a:lnTo>
                  <a:pt x="91749" y="43588"/>
                </a:lnTo>
                <a:cubicBezTo>
                  <a:pt x="91749" y="41743"/>
                  <a:pt x="90258" y="40252"/>
                  <a:pt x="88413" y="40252"/>
                </a:cubicBezTo>
                <a:close/>
                <a:moveTo>
                  <a:pt x="156310" y="55833"/>
                </a:moveTo>
                <a:cubicBezTo>
                  <a:pt x="158263" y="55833"/>
                  <a:pt x="159966" y="56508"/>
                  <a:pt x="161208" y="57608"/>
                </a:cubicBezTo>
                <a:cubicBezTo>
                  <a:pt x="162344" y="58602"/>
                  <a:pt x="163054" y="59915"/>
                  <a:pt x="163054" y="61370"/>
                </a:cubicBezTo>
                <a:cubicBezTo>
                  <a:pt x="163054" y="62790"/>
                  <a:pt x="162344" y="64103"/>
                  <a:pt x="161208" y="65097"/>
                </a:cubicBezTo>
                <a:cubicBezTo>
                  <a:pt x="159966" y="66197"/>
                  <a:pt x="158263" y="66872"/>
                  <a:pt x="156310" y="66872"/>
                </a:cubicBezTo>
                <a:lnTo>
                  <a:pt x="139345" y="66872"/>
                </a:lnTo>
                <a:lnTo>
                  <a:pt x="139345" y="55833"/>
                </a:lnTo>
                <a:close/>
                <a:moveTo>
                  <a:pt x="143533" y="25096"/>
                </a:moveTo>
                <a:cubicBezTo>
                  <a:pt x="141723" y="25096"/>
                  <a:pt x="140232" y="26587"/>
                  <a:pt x="140232" y="28433"/>
                </a:cubicBezTo>
                <a:lnTo>
                  <a:pt x="140232" y="31485"/>
                </a:lnTo>
                <a:lnTo>
                  <a:pt x="129620" y="31485"/>
                </a:lnTo>
                <a:cubicBezTo>
                  <a:pt x="127774" y="31485"/>
                  <a:pt x="126319" y="32976"/>
                  <a:pt x="126319" y="34821"/>
                </a:cubicBezTo>
                <a:cubicBezTo>
                  <a:pt x="126319" y="36667"/>
                  <a:pt x="127774" y="38122"/>
                  <a:pt x="129620" y="38122"/>
                </a:cubicBezTo>
                <a:lnTo>
                  <a:pt x="132672" y="38122"/>
                </a:lnTo>
                <a:lnTo>
                  <a:pt x="132672" y="66872"/>
                </a:lnTo>
                <a:lnTo>
                  <a:pt x="129620" y="66872"/>
                </a:lnTo>
                <a:cubicBezTo>
                  <a:pt x="127774" y="66872"/>
                  <a:pt x="126319" y="68362"/>
                  <a:pt x="126319" y="70208"/>
                </a:cubicBezTo>
                <a:cubicBezTo>
                  <a:pt x="126319" y="72018"/>
                  <a:pt x="127774" y="73544"/>
                  <a:pt x="129620" y="73544"/>
                </a:cubicBezTo>
                <a:lnTo>
                  <a:pt x="140232" y="73544"/>
                </a:lnTo>
                <a:lnTo>
                  <a:pt x="140232" y="76597"/>
                </a:lnTo>
                <a:cubicBezTo>
                  <a:pt x="140232" y="78407"/>
                  <a:pt x="141723" y="79897"/>
                  <a:pt x="143533" y="79897"/>
                </a:cubicBezTo>
                <a:cubicBezTo>
                  <a:pt x="145379" y="79897"/>
                  <a:pt x="146869" y="78407"/>
                  <a:pt x="146869" y="76597"/>
                </a:cubicBezTo>
                <a:lnTo>
                  <a:pt x="146869" y="73544"/>
                </a:lnTo>
                <a:lnTo>
                  <a:pt x="152974" y="73544"/>
                </a:lnTo>
                <a:lnTo>
                  <a:pt x="152974" y="76597"/>
                </a:lnTo>
                <a:cubicBezTo>
                  <a:pt x="152974" y="78407"/>
                  <a:pt x="154465" y="79897"/>
                  <a:pt x="156310" y="79897"/>
                </a:cubicBezTo>
                <a:cubicBezTo>
                  <a:pt x="158156" y="79897"/>
                  <a:pt x="159647" y="78407"/>
                  <a:pt x="159647" y="76597"/>
                </a:cubicBezTo>
                <a:lnTo>
                  <a:pt x="159647" y="73154"/>
                </a:lnTo>
                <a:cubicBezTo>
                  <a:pt x="161918" y="72621"/>
                  <a:pt x="163977" y="71557"/>
                  <a:pt x="165610" y="70101"/>
                </a:cubicBezTo>
                <a:cubicBezTo>
                  <a:pt x="168130" y="67865"/>
                  <a:pt x="169691" y="64777"/>
                  <a:pt x="169691" y="61370"/>
                </a:cubicBezTo>
                <a:cubicBezTo>
                  <a:pt x="169691" y="57856"/>
                  <a:pt x="168094" y="54768"/>
                  <a:pt x="165503" y="52497"/>
                </a:cubicBezTo>
                <a:cubicBezTo>
                  <a:pt x="168094" y="50225"/>
                  <a:pt x="169691" y="47137"/>
                  <a:pt x="169691" y="43659"/>
                </a:cubicBezTo>
                <a:cubicBezTo>
                  <a:pt x="169691" y="40216"/>
                  <a:pt x="168130" y="37128"/>
                  <a:pt x="165610" y="34928"/>
                </a:cubicBezTo>
                <a:cubicBezTo>
                  <a:pt x="163977" y="33473"/>
                  <a:pt x="161918" y="32408"/>
                  <a:pt x="159647" y="31876"/>
                </a:cubicBezTo>
                <a:lnTo>
                  <a:pt x="159647" y="28433"/>
                </a:lnTo>
                <a:cubicBezTo>
                  <a:pt x="159647" y="26587"/>
                  <a:pt x="158156" y="25096"/>
                  <a:pt x="156310" y="25096"/>
                </a:cubicBezTo>
                <a:cubicBezTo>
                  <a:pt x="154465" y="25096"/>
                  <a:pt x="152974" y="26587"/>
                  <a:pt x="152974" y="28433"/>
                </a:cubicBezTo>
                <a:lnTo>
                  <a:pt x="152974" y="31485"/>
                </a:lnTo>
                <a:lnTo>
                  <a:pt x="146869" y="31485"/>
                </a:lnTo>
                <a:lnTo>
                  <a:pt x="146869" y="28433"/>
                </a:lnTo>
                <a:cubicBezTo>
                  <a:pt x="146869" y="26587"/>
                  <a:pt x="145379" y="25096"/>
                  <a:pt x="143533" y="25096"/>
                </a:cubicBezTo>
                <a:close/>
                <a:moveTo>
                  <a:pt x="30240" y="88451"/>
                </a:moveTo>
                <a:cubicBezTo>
                  <a:pt x="28394" y="88451"/>
                  <a:pt x="26904" y="89942"/>
                  <a:pt x="26904" y="91788"/>
                </a:cubicBezTo>
                <a:cubicBezTo>
                  <a:pt x="26904" y="93598"/>
                  <a:pt x="28394" y="95124"/>
                  <a:pt x="30240" y="95124"/>
                </a:cubicBezTo>
                <a:lnTo>
                  <a:pt x="41669" y="95124"/>
                </a:lnTo>
                <a:cubicBezTo>
                  <a:pt x="43514" y="95124"/>
                  <a:pt x="45005" y="93598"/>
                  <a:pt x="45005" y="91788"/>
                </a:cubicBezTo>
                <a:cubicBezTo>
                  <a:pt x="45005" y="89942"/>
                  <a:pt x="43514" y="88451"/>
                  <a:pt x="41669" y="88451"/>
                </a:cubicBezTo>
                <a:close/>
                <a:moveTo>
                  <a:pt x="65236" y="88451"/>
                </a:moveTo>
                <a:cubicBezTo>
                  <a:pt x="63390" y="88451"/>
                  <a:pt x="61900" y="89942"/>
                  <a:pt x="61900" y="91788"/>
                </a:cubicBezTo>
                <a:cubicBezTo>
                  <a:pt x="61900" y="93598"/>
                  <a:pt x="63390" y="95124"/>
                  <a:pt x="65236" y="95124"/>
                </a:cubicBezTo>
                <a:lnTo>
                  <a:pt x="76665" y="95124"/>
                </a:lnTo>
                <a:cubicBezTo>
                  <a:pt x="78510" y="95124"/>
                  <a:pt x="80001" y="93598"/>
                  <a:pt x="80001" y="91788"/>
                </a:cubicBezTo>
                <a:cubicBezTo>
                  <a:pt x="80001" y="89942"/>
                  <a:pt x="78510" y="88451"/>
                  <a:pt x="76665" y="88451"/>
                </a:cubicBezTo>
                <a:close/>
                <a:moveTo>
                  <a:pt x="50116" y="78904"/>
                </a:moveTo>
                <a:lnTo>
                  <a:pt x="50116" y="104636"/>
                </a:lnTo>
                <a:lnTo>
                  <a:pt x="21793" y="104636"/>
                </a:lnTo>
                <a:lnTo>
                  <a:pt x="21793" y="78904"/>
                </a:lnTo>
                <a:close/>
                <a:moveTo>
                  <a:pt x="85112" y="78904"/>
                </a:moveTo>
                <a:lnTo>
                  <a:pt x="85112" y="104636"/>
                </a:lnTo>
                <a:lnTo>
                  <a:pt x="56789" y="104636"/>
                </a:lnTo>
                <a:lnTo>
                  <a:pt x="56789" y="78904"/>
                </a:lnTo>
                <a:close/>
                <a:moveTo>
                  <a:pt x="159043" y="97999"/>
                </a:moveTo>
                <a:lnTo>
                  <a:pt x="159043" y="106553"/>
                </a:lnTo>
                <a:lnTo>
                  <a:pt x="124118" y="106553"/>
                </a:lnTo>
                <a:lnTo>
                  <a:pt x="124118" y="97999"/>
                </a:lnTo>
                <a:close/>
                <a:moveTo>
                  <a:pt x="171963" y="113225"/>
                </a:moveTo>
                <a:lnTo>
                  <a:pt x="171963" y="121779"/>
                </a:lnTo>
                <a:lnTo>
                  <a:pt x="137073" y="121779"/>
                </a:lnTo>
                <a:lnTo>
                  <a:pt x="137073" y="113225"/>
                </a:lnTo>
                <a:close/>
                <a:moveTo>
                  <a:pt x="30240" y="120856"/>
                </a:moveTo>
                <a:cubicBezTo>
                  <a:pt x="28394" y="120856"/>
                  <a:pt x="26904" y="122347"/>
                  <a:pt x="26904" y="124193"/>
                </a:cubicBezTo>
                <a:cubicBezTo>
                  <a:pt x="26904" y="126003"/>
                  <a:pt x="28394" y="127493"/>
                  <a:pt x="30240" y="127493"/>
                </a:cubicBezTo>
                <a:lnTo>
                  <a:pt x="41669" y="127493"/>
                </a:lnTo>
                <a:cubicBezTo>
                  <a:pt x="43514" y="127493"/>
                  <a:pt x="45005" y="126003"/>
                  <a:pt x="45005" y="124193"/>
                </a:cubicBezTo>
                <a:cubicBezTo>
                  <a:pt x="45005" y="122347"/>
                  <a:pt x="43514" y="120856"/>
                  <a:pt x="41669" y="120856"/>
                </a:cubicBezTo>
                <a:close/>
                <a:moveTo>
                  <a:pt x="65236" y="120856"/>
                </a:moveTo>
                <a:cubicBezTo>
                  <a:pt x="63390" y="120856"/>
                  <a:pt x="61900" y="122347"/>
                  <a:pt x="61900" y="124193"/>
                </a:cubicBezTo>
                <a:cubicBezTo>
                  <a:pt x="61900" y="126003"/>
                  <a:pt x="63390" y="127493"/>
                  <a:pt x="65236" y="127493"/>
                </a:cubicBezTo>
                <a:lnTo>
                  <a:pt x="76665" y="127493"/>
                </a:lnTo>
                <a:cubicBezTo>
                  <a:pt x="78510" y="127493"/>
                  <a:pt x="80001" y="126003"/>
                  <a:pt x="80001" y="124193"/>
                </a:cubicBezTo>
                <a:cubicBezTo>
                  <a:pt x="80001" y="122347"/>
                  <a:pt x="78510" y="120856"/>
                  <a:pt x="76665" y="120856"/>
                </a:cubicBezTo>
                <a:close/>
                <a:moveTo>
                  <a:pt x="159043" y="128452"/>
                </a:moveTo>
                <a:lnTo>
                  <a:pt x="159043" y="136970"/>
                </a:lnTo>
                <a:lnTo>
                  <a:pt x="124118" y="136970"/>
                </a:lnTo>
                <a:lnTo>
                  <a:pt x="124118" y="128452"/>
                </a:lnTo>
                <a:close/>
                <a:moveTo>
                  <a:pt x="50116" y="111309"/>
                </a:moveTo>
                <a:lnTo>
                  <a:pt x="50116" y="137076"/>
                </a:lnTo>
                <a:lnTo>
                  <a:pt x="21793" y="137076"/>
                </a:lnTo>
                <a:lnTo>
                  <a:pt x="21793" y="111309"/>
                </a:lnTo>
                <a:close/>
                <a:moveTo>
                  <a:pt x="85112" y="111309"/>
                </a:moveTo>
                <a:lnTo>
                  <a:pt x="85112" y="137076"/>
                </a:lnTo>
                <a:lnTo>
                  <a:pt x="56789" y="137076"/>
                </a:lnTo>
                <a:lnTo>
                  <a:pt x="56789" y="111309"/>
                </a:lnTo>
                <a:close/>
                <a:moveTo>
                  <a:pt x="18492" y="72231"/>
                </a:moveTo>
                <a:cubicBezTo>
                  <a:pt x="16646" y="72231"/>
                  <a:pt x="15155" y="73757"/>
                  <a:pt x="15155" y="75567"/>
                </a:cubicBezTo>
                <a:lnTo>
                  <a:pt x="15155" y="140377"/>
                </a:lnTo>
                <a:cubicBezTo>
                  <a:pt x="15155" y="142223"/>
                  <a:pt x="16646" y="143714"/>
                  <a:pt x="18492" y="143714"/>
                </a:cubicBezTo>
                <a:lnTo>
                  <a:pt x="88413" y="143714"/>
                </a:lnTo>
                <a:cubicBezTo>
                  <a:pt x="90258" y="143714"/>
                  <a:pt x="91749" y="142223"/>
                  <a:pt x="91749" y="140377"/>
                </a:cubicBezTo>
                <a:lnTo>
                  <a:pt x="91749" y="75567"/>
                </a:lnTo>
                <a:cubicBezTo>
                  <a:pt x="91749" y="73757"/>
                  <a:pt x="90258" y="72231"/>
                  <a:pt x="88413" y="72231"/>
                </a:cubicBezTo>
                <a:close/>
                <a:moveTo>
                  <a:pt x="100125" y="31769"/>
                </a:moveTo>
                <a:cubicBezTo>
                  <a:pt x="100196" y="31769"/>
                  <a:pt x="100232" y="31840"/>
                  <a:pt x="100232" y="31876"/>
                </a:cubicBezTo>
                <a:lnTo>
                  <a:pt x="100232" y="152090"/>
                </a:lnTo>
                <a:cubicBezTo>
                  <a:pt x="100232" y="152125"/>
                  <a:pt x="100196" y="152196"/>
                  <a:pt x="100125" y="152196"/>
                </a:cubicBezTo>
                <a:lnTo>
                  <a:pt x="6779" y="152196"/>
                </a:lnTo>
                <a:cubicBezTo>
                  <a:pt x="6708" y="152196"/>
                  <a:pt x="6637" y="152125"/>
                  <a:pt x="6637" y="152090"/>
                </a:cubicBezTo>
                <a:lnTo>
                  <a:pt x="6637" y="31876"/>
                </a:lnTo>
                <a:cubicBezTo>
                  <a:pt x="6637" y="31840"/>
                  <a:pt x="6708" y="31769"/>
                  <a:pt x="6779" y="31769"/>
                </a:cubicBezTo>
                <a:close/>
                <a:moveTo>
                  <a:pt x="159043" y="143643"/>
                </a:moveTo>
                <a:lnTo>
                  <a:pt x="159043" y="152196"/>
                </a:lnTo>
                <a:lnTo>
                  <a:pt x="124118" y="152196"/>
                </a:lnTo>
                <a:lnTo>
                  <a:pt x="124118" y="143643"/>
                </a:lnTo>
                <a:close/>
                <a:moveTo>
                  <a:pt x="120818" y="91362"/>
                </a:moveTo>
                <a:cubicBezTo>
                  <a:pt x="118972" y="91362"/>
                  <a:pt x="117481" y="92817"/>
                  <a:pt x="117481" y="94698"/>
                </a:cubicBezTo>
                <a:lnTo>
                  <a:pt x="117481" y="109889"/>
                </a:lnTo>
                <a:cubicBezTo>
                  <a:pt x="117481" y="111735"/>
                  <a:pt x="118972" y="113225"/>
                  <a:pt x="120818" y="113225"/>
                </a:cubicBezTo>
                <a:lnTo>
                  <a:pt x="130401" y="113225"/>
                </a:lnTo>
                <a:lnTo>
                  <a:pt x="130401" y="121779"/>
                </a:lnTo>
                <a:lnTo>
                  <a:pt x="120818" y="121779"/>
                </a:lnTo>
                <a:cubicBezTo>
                  <a:pt x="118972" y="121779"/>
                  <a:pt x="117481" y="123270"/>
                  <a:pt x="117481" y="125115"/>
                </a:cubicBezTo>
                <a:lnTo>
                  <a:pt x="117481" y="155533"/>
                </a:lnTo>
                <a:cubicBezTo>
                  <a:pt x="117481" y="157378"/>
                  <a:pt x="118972" y="158869"/>
                  <a:pt x="120818" y="158869"/>
                </a:cubicBezTo>
                <a:lnTo>
                  <a:pt x="162344" y="158869"/>
                </a:lnTo>
                <a:cubicBezTo>
                  <a:pt x="164190" y="158869"/>
                  <a:pt x="165681" y="157378"/>
                  <a:pt x="165681" y="155533"/>
                </a:cubicBezTo>
                <a:lnTo>
                  <a:pt x="165681" y="128452"/>
                </a:lnTo>
                <a:lnTo>
                  <a:pt x="175264" y="128452"/>
                </a:lnTo>
                <a:cubicBezTo>
                  <a:pt x="177109" y="128452"/>
                  <a:pt x="178600" y="126925"/>
                  <a:pt x="178600" y="125115"/>
                </a:cubicBezTo>
                <a:lnTo>
                  <a:pt x="178600" y="109889"/>
                </a:lnTo>
                <a:cubicBezTo>
                  <a:pt x="178600" y="108043"/>
                  <a:pt x="177109" y="106553"/>
                  <a:pt x="175264" y="106553"/>
                </a:cubicBezTo>
                <a:lnTo>
                  <a:pt x="165681" y="106553"/>
                </a:lnTo>
                <a:lnTo>
                  <a:pt x="165681" y="94698"/>
                </a:lnTo>
                <a:cubicBezTo>
                  <a:pt x="165681" y="92817"/>
                  <a:pt x="164190" y="91362"/>
                  <a:pt x="162344" y="91362"/>
                </a:cubicBezTo>
                <a:close/>
                <a:moveTo>
                  <a:pt x="86249" y="1"/>
                </a:moveTo>
                <a:cubicBezTo>
                  <a:pt x="82326" y="1"/>
                  <a:pt x="76902" y="1648"/>
                  <a:pt x="73044" y="5575"/>
                </a:cubicBezTo>
                <a:cubicBezTo>
                  <a:pt x="69318" y="9302"/>
                  <a:pt x="67436" y="14129"/>
                  <a:pt x="67436" y="19347"/>
                </a:cubicBezTo>
                <a:lnTo>
                  <a:pt x="67436" y="25096"/>
                </a:lnTo>
                <a:lnTo>
                  <a:pt x="6779" y="25096"/>
                </a:lnTo>
                <a:cubicBezTo>
                  <a:pt x="4898" y="25096"/>
                  <a:pt x="3230" y="25877"/>
                  <a:pt x="1988" y="27084"/>
                </a:cubicBezTo>
                <a:cubicBezTo>
                  <a:pt x="781" y="28326"/>
                  <a:pt x="0" y="30030"/>
                  <a:pt x="0" y="31876"/>
                </a:cubicBezTo>
                <a:lnTo>
                  <a:pt x="0" y="152090"/>
                </a:lnTo>
                <a:cubicBezTo>
                  <a:pt x="0" y="153936"/>
                  <a:pt x="781" y="155639"/>
                  <a:pt x="1988" y="156881"/>
                </a:cubicBezTo>
                <a:cubicBezTo>
                  <a:pt x="3230" y="158088"/>
                  <a:pt x="4898" y="158869"/>
                  <a:pt x="6779" y="158869"/>
                </a:cubicBezTo>
                <a:lnTo>
                  <a:pt x="67436" y="158869"/>
                </a:lnTo>
                <a:lnTo>
                  <a:pt x="67436" y="177325"/>
                </a:lnTo>
                <a:lnTo>
                  <a:pt x="39362" y="177325"/>
                </a:lnTo>
                <a:cubicBezTo>
                  <a:pt x="37516" y="177325"/>
                  <a:pt x="36025" y="178816"/>
                  <a:pt x="36025" y="180662"/>
                </a:cubicBezTo>
                <a:cubicBezTo>
                  <a:pt x="36025" y="183324"/>
                  <a:pt x="35990" y="186057"/>
                  <a:pt x="36025" y="188754"/>
                </a:cubicBezTo>
                <a:cubicBezTo>
                  <a:pt x="36096" y="193830"/>
                  <a:pt x="38226" y="198550"/>
                  <a:pt x="41633" y="201957"/>
                </a:cubicBezTo>
                <a:cubicBezTo>
                  <a:pt x="45493" y="205852"/>
                  <a:pt x="50919" y="207532"/>
                  <a:pt x="54842" y="207532"/>
                </a:cubicBezTo>
                <a:cubicBezTo>
                  <a:pt x="54924" y="207532"/>
                  <a:pt x="55005" y="207531"/>
                  <a:pt x="55085" y="207530"/>
                </a:cubicBezTo>
                <a:lnTo>
                  <a:pt x="176435" y="207530"/>
                </a:lnTo>
                <a:cubicBezTo>
                  <a:pt x="180694" y="207530"/>
                  <a:pt x="186621" y="205471"/>
                  <a:pt x="190171" y="201957"/>
                </a:cubicBezTo>
                <a:cubicBezTo>
                  <a:pt x="193578" y="198550"/>
                  <a:pt x="195743" y="193865"/>
                  <a:pt x="195743" y="188683"/>
                </a:cubicBezTo>
                <a:lnTo>
                  <a:pt x="195743" y="111309"/>
                </a:lnTo>
                <a:cubicBezTo>
                  <a:pt x="195743" y="109463"/>
                  <a:pt x="194252" y="107972"/>
                  <a:pt x="192407" y="107972"/>
                </a:cubicBezTo>
                <a:cubicBezTo>
                  <a:pt x="190597" y="107972"/>
                  <a:pt x="189070" y="109463"/>
                  <a:pt x="189070" y="111309"/>
                </a:cubicBezTo>
                <a:lnTo>
                  <a:pt x="189106" y="188683"/>
                </a:lnTo>
                <a:cubicBezTo>
                  <a:pt x="189106" y="192019"/>
                  <a:pt x="187686" y="195036"/>
                  <a:pt x="185486" y="197237"/>
                </a:cubicBezTo>
                <a:cubicBezTo>
                  <a:pt x="183250" y="199473"/>
                  <a:pt x="180197" y="200857"/>
                  <a:pt x="176861" y="200893"/>
                </a:cubicBezTo>
                <a:lnTo>
                  <a:pt x="176470" y="200893"/>
                </a:lnTo>
                <a:cubicBezTo>
                  <a:pt x="173134" y="200822"/>
                  <a:pt x="170153" y="199437"/>
                  <a:pt x="167952" y="197272"/>
                </a:cubicBezTo>
                <a:cubicBezTo>
                  <a:pt x="165716" y="195036"/>
                  <a:pt x="164332" y="191948"/>
                  <a:pt x="164332" y="188506"/>
                </a:cubicBezTo>
                <a:lnTo>
                  <a:pt x="164332" y="180946"/>
                </a:lnTo>
                <a:cubicBezTo>
                  <a:pt x="164332" y="178994"/>
                  <a:pt x="162948" y="177325"/>
                  <a:pt x="160996" y="177325"/>
                </a:cubicBezTo>
                <a:lnTo>
                  <a:pt x="127526" y="177325"/>
                </a:lnTo>
                <a:cubicBezTo>
                  <a:pt x="125716" y="177325"/>
                  <a:pt x="124225" y="178816"/>
                  <a:pt x="124225" y="180662"/>
                </a:cubicBezTo>
                <a:cubicBezTo>
                  <a:pt x="124225" y="182472"/>
                  <a:pt x="125716" y="183998"/>
                  <a:pt x="127526" y="183998"/>
                </a:cubicBezTo>
                <a:lnTo>
                  <a:pt x="157695" y="183998"/>
                </a:lnTo>
                <a:lnTo>
                  <a:pt x="157695" y="188506"/>
                </a:lnTo>
                <a:cubicBezTo>
                  <a:pt x="157695" y="193049"/>
                  <a:pt x="159292" y="197450"/>
                  <a:pt x="162273" y="200893"/>
                </a:cubicBezTo>
                <a:lnTo>
                  <a:pt x="55049" y="200893"/>
                </a:lnTo>
                <a:cubicBezTo>
                  <a:pt x="55021" y="200893"/>
                  <a:pt x="54990" y="200894"/>
                  <a:pt x="54959" y="200894"/>
                </a:cubicBezTo>
                <a:cubicBezTo>
                  <a:pt x="53507" y="200894"/>
                  <a:pt x="49097" y="200086"/>
                  <a:pt x="46318" y="197272"/>
                </a:cubicBezTo>
                <a:cubicBezTo>
                  <a:pt x="44082" y="195036"/>
                  <a:pt x="42698" y="191984"/>
                  <a:pt x="42662" y="188648"/>
                </a:cubicBezTo>
                <a:cubicBezTo>
                  <a:pt x="42662" y="187121"/>
                  <a:pt x="42662" y="185524"/>
                  <a:pt x="42662" y="183998"/>
                </a:cubicBezTo>
                <a:lnTo>
                  <a:pt x="112477" y="183998"/>
                </a:lnTo>
                <a:cubicBezTo>
                  <a:pt x="114287" y="183998"/>
                  <a:pt x="115778" y="182472"/>
                  <a:pt x="115778" y="180662"/>
                </a:cubicBezTo>
                <a:cubicBezTo>
                  <a:pt x="115778" y="178816"/>
                  <a:pt x="114322" y="177325"/>
                  <a:pt x="112477" y="177325"/>
                </a:cubicBezTo>
                <a:lnTo>
                  <a:pt x="74074" y="177325"/>
                </a:lnTo>
                <a:lnTo>
                  <a:pt x="74074" y="158869"/>
                </a:lnTo>
                <a:lnTo>
                  <a:pt x="100125" y="158869"/>
                </a:lnTo>
                <a:cubicBezTo>
                  <a:pt x="102006" y="158869"/>
                  <a:pt x="103675" y="158088"/>
                  <a:pt x="104917" y="156881"/>
                </a:cubicBezTo>
                <a:cubicBezTo>
                  <a:pt x="106159" y="155639"/>
                  <a:pt x="106904" y="153936"/>
                  <a:pt x="106904" y="152090"/>
                </a:cubicBezTo>
                <a:lnTo>
                  <a:pt x="106904" y="31876"/>
                </a:lnTo>
                <a:cubicBezTo>
                  <a:pt x="106904" y="30030"/>
                  <a:pt x="106159" y="28326"/>
                  <a:pt x="104917" y="27084"/>
                </a:cubicBezTo>
                <a:cubicBezTo>
                  <a:pt x="103675" y="25877"/>
                  <a:pt x="102006" y="25096"/>
                  <a:pt x="100125" y="25096"/>
                </a:cubicBezTo>
                <a:lnTo>
                  <a:pt x="74074" y="25096"/>
                </a:lnTo>
                <a:lnTo>
                  <a:pt x="74074" y="19063"/>
                </a:lnTo>
                <a:cubicBezTo>
                  <a:pt x="74074" y="16365"/>
                  <a:pt x="74961" y="13029"/>
                  <a:pt x="77729" y="10260"/>
                </a:cubicBezTo>
                <a:cubicBezTo>
                  <a:pt x="80569" y="7385"/>
                  <a:pt x="85112" y="6605"/>
                  <a:pt x="86461" y="6605"/>
                </a:cubicBezTo>
                <a:lnTo>
                  <a:pt x="193684" y="6605"/>
                </a:lnTo>
                <a:cubicBezTo>
                  <a:pt x="190810" y="9941"/>
                  <a:pt x="189070" y="14271"/>
                  <a:pt x="189070" y="19027"/>
                </a:cubicBezTo>
                <a:lnTo>
                  <a:pt x="189070" y="96224"/>
                </a:lnTo>
                <a:cubicBezTo>
                  <a:pt x="189070" y="98070"/>
                  <a:pt x="190597" y="99560"/>
                  <a:pt x="192407" y="99560"/>
                </a:cubicBezTo>
                <a:cubicBezTo>
                  <a:pt x="194252" y="99560"/>
                  <a:pt x="195743" y="98070"/>
                  <a:pt x="195743" y="96224"/>
                </a:cubicBezTo>
                <a:lnTo>
                  <a:pt x="195743" y="40003"/>
                </a:lnTo>
                <a:lnTo>
                  <a:pt x="223818" y="40003"/>
                </a:lnTo>
                <a:cubicBezTo>
                  <a:pt x="225663" y="40003"/>
                  <a:pt x="227154" y="38513"/>
                  <a:pt x="227154" y="36703"/>
                </a:cubicBezTo>
                <a:lnTo>
                  <a:pt x="227154" y="19027"/>
                </a:lnTo>
                <a:cubicBezTo>
                  <a:pt x="227154" y="13774"/>
                  <a:pt x="225025" y="8983"/>
                  <a:pt x="221582" y="5575"/>
                </a:cubicBezTo>
                <a:cubicBezTo>
                  <a:pt x="217820" y="1813"/>
                  <a:pt x="212744" y="3"/>
                  <a:pt x="207420" y="3"/>
                </a:cubicBezTo>
                <a:lnTo>
                  <a:pt x="86496" y="3"/>
                </a:lnTo>
                <a:cubicBezTo>
                  <a:pt x="86414" y="1"/>
                  <a:pt x="86332" y="1"/>
                  <a:pt x="86249" y="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71438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75EF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9F266-878D-442E-9F27-86DE4D22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6" y="1173470"/>
            <a:ext cx="8142647" cy="38507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>
            <a:spLocks noGrp="1"/>
          </p:cNvSpPr>
          <p:nvPr>
            <p:ph type="subTitle" idx="5"/>
          </p:nvPr>
        </p:nvSpPr>
        <p:spPr>
          <a:xfrm>
            <a:off x="2203850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James Doe</a:t>
            </a: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6"/>
          </p:nvPr>
        </p:nvSpPr>
        <p:spPr>
          <a:xfrm>
            <a:off x="2203850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can describe your team member</a:t>
            </a:r>
            <a:endParaRPr/>
          </a:p>
        </p:txBody>
      </p:sp>
      <p:sp>
        <p:nvSpPr>
          <p:cNvPr id="681" name="Google Shape;681;p40"/>
          <p:cNvSpPr txBox="1">
            <a:spLocks noGrp="1"/>
          </p:cNvSpPr>
          <p:nvPr>
            <p:ph type="subTitle" idx="1"/>
          </p:nvPr>
        </p:nvSpPr>
        <p:spPr>
          <a:xfrm>
            <a:off x="6187075" y="176635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 Jones</a:t>
            </a:r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subTitle" idx="2"/>
          </p:nvPr>
        </p:nvSpPr>
        <p:spPr>
          <a:xfrm>
            <a:off x="6187075" y="225427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can describe your team member</a:t>
            </a:r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subTitle" idx="3"/>
          </p:nvPr>
        </p:nvSpPr>
        <p:spPr>
          <a:xfrm>
            <a:off x="6187075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Nick Williams</a:t>
            </a:r>
            <a:endParaRPr/>
          </a:p>
        </p:txBody>
      </p:sp>
      <p:sp>
        <p:nvSpPr>
          <p:cNvPr id="684" name="Google Shape;684;p40"/>
          <p:cNvSpPr txBox="1">
            <a:spLocks noGrp="1"/>
          </p:cNvSpPr>
          <p:nvPr>
            <p:ph type="subTitle" idx="4"/>
          </p:nvPr>
        </p:nvSpPr>
        <p:spPr>
          <a:xfrm>
            <a:off x="6187075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can describe your team member</a:t>
            </a:r>
            <a:endParaRPr/>
          </a:p>
        </p:txBody>
      </p:sp>
      <p:sp>
        <p:nvSpPr>
          <p:cNvPr id="685" name="Google Shape;685;p40"/>
          <p:cNvSpPr/>
          <p:nvPr/>
        </p:nvSpPr>
        <p:spPr>
          <a:xfrm>
            <a:off x="5046311" y="1932850"/>
            <a:ext cx="760711" cy="861690"/>
          </a:xfrm>
          <a:custGeom>
            <a:avLst/>
            <a:gdLst/>
            <a:ahLst/>
            <a:cxnLst/>
            <a:rect l="l" t="t" r="r" b="b"/>
            <a:pathLst>
              <a:path w="184303" h="208768" extrusionOk="0">
                <a:moveTo>
                  <a:pt x="44723" y="6133"/>
                </a:moveTo>
                <a:cubicBezTo>
                  <a:pt x="53008" y="6133"/>
                  <a:pt x="59956" y="12167"/>
                  <a:pt x="61228" y="20192"/>
                </a:cubicBezTo>
                <a:cubicBezTo>
                  <a:pt x="58978" y="21529"/>
                  <a:pt x="56857" y="22997"/>
                  <a:pt x="54900" y="24628"/>
                </a:cubicBezTo>
                <a:cubicBezTo>
                  <a:pt x="54443" y="25019"/>
                  <a:pt x="53987" y="25411"/>
                  <a:pt x="53563" y="25835"/>
                </a:cubicBezTo>
                <a:cubicBezTo>
                  <a:pt x="47919" y="21072"/>
                  <a:pt x="41428" y="18724"/>
                  <a:pt x="33860" y="18724"/>
                </a:cubicBezTo>
                <a:cubicBezTo>
                  <a:pt x="32099" y="18724"/>
                  <a:pt x="30305" y="18854"/>
                  <a:pt x="28413" y="19115"/>
                </a:cubicBezTo>
                <a:cubicBezTo>
                  <a:pt x="30109" y="11678"/>
                  <a:pt x="36763" y="6133"/>
                  <a:pt x="44723" y="6133"/>
                </a:cubicBezTo>
                <a:close/>
                <a:moveTo>
                  <a:pt x="139614" y="6133"/>
                </a:moveTo>
                <a:cubicBezTo>
                  <a:pt x="147540" y="6133"/>
                  <a:pt x="154227" y="11678"/>
                  <a:pt x="155924" y="19115"/>
                </a:cubicBezTo>
                <a:cubicBezTo>
                  <a:pt x="154050" y="18864"/>
                  <a:pt x="152236" y="18738"/>
                  <a:pt x="150482" y="18738"/>
                </a:cubicBezTo>
                <a:cubicBezTo>
                  <a:pt x="142890" y="18738"/>
                  <a:pt x="136391" y="21092"/>
                  <a:pt x="130774" y="25835"/>
                </a:cubicBezTo>
                <a:cubicBezTo>
                  <a:pt x="130317" y="25411"/>
                  <a:pt x="129860" y="25019"/>
                  <a:pt x="129404" y="24628"/>
                </a:cubicBezTo>
                <a:cubicBezTo>
                  <a:pt x="127447" y="22997"/>
                  <a:pt x="125359" y="21529"/>
                  <a:pt x="123108" y="20192"/>
                </a:cubicBezTo>
                <a:cubicBezTo>
                  <a:pt x="124380" y="12167"/>
                  <a:pt x="131328" y="6133"/>
                  <a:pt x="139614" y="6133"/>
                </a:cubicBezTo>
                <a:close/>
                <a:moveTo>
                  <a:pt x="33803" y="24844"/>
                </a:moveTo>
                <a:cubicBezTo>
                  <a:pt x="41142" y="24844"/>
                  <a:pt x="45969" y="27467"/>
                  <a:pt x="49322" y="30239"/>
                </a:cubicBezTo>
                <a:cubicBezTo>
                  <a:pt x="46908" y="33077"/>
                  <a:pt x="44951" y="36175"/>
                  <a:pt x="43385" y="39503"/>
                </a:cubicBezTo>
                <a:cubicBezTo>
                  <a:pt x="35622" y="38883"/>
                  <a:pt x="29326" y="32946"/>
                  <a:pt x="28184" y="25313"/>
                </a:cubicBezTo>
                <a:cubicBezTo>
                  <a:pt x="30206" y="24990"/>
                  <a:pt x="32074" y="24844"/>
                  <a:pt x="33803" y="24844"/>
                </a:cubicBezTo>
                <a:close/>
                <a:moveTo>
                  <a:pt x="89118" y="18430"/>
                </a:moveTo>
                <a:lnTo>
                  <a:pt x="89118" y="28608"/>
                </a:lnTo>
                <a:cubicBezTo>
                  <a:pt x="75842" y="29195"/>
                  <a:pt x="63805" y="33533"/>
                  <a:pt x="54900" y="40938"/>
                </a:cubicBezTo>
                <a:cubicBezTo>
                  <a:pt x="51410" y="43906"/>
                  <a:pt x="48474" y="47234"/>
                  <a:pt x="46093" y="50887"/>
                </a:cubicBezTo>
                <a:cubicBezTo>
                  <a:pt x="47756" y="42341"/>
                  <a:pt x="52095" y="34968"/>
                  <a:pt x="58847" y="29325"/>
                </a:cubicBezTo>
                <a:cubicBezTo>
                  <a:pt x="66643" y="22801"/>
                  <a:pt x="77277" y="18985"/>
                  <a:pt x="89118" y="18430"/>
                </a:cubicBezTo>
                <a:close/>
                <a:moveTo>
                  <a:pt x="56270" y="70231"/>
                </a:moveTo>
                <a:cubicBezTo>
                  <a:pt x="54574" y="70231"/>
                  <a:pt x="53204" y="71601"/>
                  <a:pt x="53204" y="73297"/>
                </a:cubicBezTo>
                <a:cubicBezTo>
                  <a:pt x="53204" y="74993"/>
                  <a:pt x="54574" y="76363"/>
                  <a:pt x="56270" y="76363"/>
                </a:cubicBezTo>
                <a:lnTo>
                  <a:pt x="83345" y="76363"/>
                </a:lnTo>
                <a:cubicBezTo>
                  <a:pt x="85008" y="76363"/>
                  <a:pt x="86378" y="74993"/>
                  <a:pt x="86378" y="73297"/>
                </a:cubicBezTo>
                <a:cubicBezTo>
                  <a:pt x="86378" y="71601"/>
                  <a:pt x="85008" y="70231"/>
                  <a:pt x="83345" y="70231"/>
                </a:cubicBezTo>
                <a:close/>
                <a:moveTo>
                  <a:pt x="72450" y="80865"/>
                </a:moveTo>
                <a:cubicBezTo>
                  <a:pt x="70786" y="80865"/>
                  <a:pt x="69416" y="82235"/>
                  <a:pt x="69416" y="83931"/>
                </a:cubicBezTo>
                <a:lnTo>
                  <a:pt x="69416" y="90781"/>
                </a:lnTo>
                <a:cubicBezTo>
                  <a:pt x="69416" y="92445"/>
                  <a:pt x="70786" y="93815"/>
                  <a:pt x="72450" y="93815"/>
                </a:cubicBezTo>
                <a:cubicBezTo>
                  <a:pt x="74146" y="93815"/>
                  <a:pt x="75516" y="92445"/>
                  <a:pt x="75516" y="90781"/>
                </a:cubicBezTo>
                <a:lnTo>
                  <a:pt x="75516" y="83931"/>
                </a:lnTo>
                <a:cubicBezTo>
                  <a:pt x="75516" y="82235"/>
                  <a:pt x="74146" y="80865"/>
                  <a:pt x="72450" y="80865"/>
                </a:cubicBezTo>
                <a:close/>
                <a:moveTo>
                  <a:pt x="111854" y="80865"/>
                </a:moveTo>
                <a:cubicBezTo>
                  <a:pt x="110158" y="80865"/>
                  <a:pt x="108788" y="82235"/>
                  <a:pt x="108788" y="83931"/>
                </a:cubicBezTo>
                <a:lnTo>
                  <a:pt x="108788" y="90781"/>
                </a:lnTo>
                <a:cubicBezTo>
                  <a:pt x="108788" y="92445"/>
                  <a:pt x="110158" y="93815"/>
                  <a:pt x="111854" y="93815"/>
                </a:cubicBezTo>
                <a:cubicBezTo>
                  <a:pt x="113550" y="93815"/>
                  <a:pt x="114921" y="92445"/>
                  <a:pt x="114921" y="90781"/>
                </a:cubicBezTo>
                <a:lnTo>
                  <a:pt x="114921" y="83931"/>
                </a:lnTo>
                <a:cubicBezTo>
                  <a:pt x="114921" y="82235"/>
                  <a:pt x="113550" y="80865"/>
                  <a:pt x="111854" y="80865"/>
                </a:cubicBezTo>
                <a:close/>
                <a:moveTo>
                  <a:pt x="92152" y="93260"/>
                </a:moveTo>
                <a:cubicBezTo>
                  <a:pt x="92674" y="93260"/>
                  <a:pt x="94337" y="93391"/>
                  <a:pt x="94859" y="95315"/>
                </a:cubicBezTo>
                <a:lnTo>
                  <a:pt x="96556" y="101317"/>
                </a:lnTo>
                <a:cubicBezTo>
                  <a:pt x="97077" y="103242"/>
                  <a:pt x="96001" y="105493"/>
                  <a:pt x="94631" y="106373"/>
                </a:cubicBezTo>
                <a:cubicBezTo>
                  <a:pt x="93897" y="106846"/>
                  <a:pt x="93033" y="107083"/>
                  <a:pt x="92168" y="107083"/>
                </a:cubicBezTo>
                <a:cubicBezTo>
                  <a:pt x="91304" y="107083"/>
                  <a:pt x="90439" y="106846"/>
                  <a:pt x="89705" y="106373"/>
                </a:cubicBezTo>
                <a:cubicBezTo>
                  <a:pt x="88335" y="105493"/>
                  <a:pt x="87226" y="103242"/>
                  <a:pt x="87781" y="101317"/>
                </a:cubicBezTo>
                <a:lnTo>
                  <a:pt x="89444" y="95315"/>
                </a:lnTo>
                <a:cubicBezTo>
                  <a:pt x="89999" y="93391"/>
                  <a:pt x="91663" y="93260"/>
                  <a:pt x="92152" y="93260"/>
                </a:cubicBezTo>
                <a:close/>
                <a:moveTo>
                  <a:pt x="35491" y="74178"/>
                </a:moveTo>
                <a:cubicBezTo>
                  <a:pt x="36176" y="74178"/>
                  <a:pt x="36829" y="74373"/>
                  <a:pt x="37448" y="74732"/>
                </a:cubicBezTo>
                <a:cubicBezTo>
                  <a:pt x="38558" y="75450"/>
                  <a:pt x="39210" y="76591"/>
                  <a:pt x="39210" y="77896"/>
                </a:cubicBezTo>
                <a:lnTo>
                  <a:pt x="39210" y="108233"/>
                </a:lnTo>
                <a:cubicBezTo>
                  <a:pt x="39210" y="109538"/>
                  <a:pt x="38558" y="110712"/>
                  <a:pt x="37448" y="111397"/>
                </a:cubicBezTo>
                <a:cubicBezTo>
                  <a:pt x="36835" y="111765"/>
                  <a:pt x="36174" y="111954"/>
                  <a:pt x="35512" y="111954"/>
                </a:cubicBezTo>
                <a:cubicBezTo>
                  <a:pt x="34942" y="111954"/>
                  <a:pt x="34371" y="111814"/>
                  <a:pt x="33828" y="111527"/>
                </a:cubicBezTo>
                <a:cubicBezTo>
                  <a:pt x="30500" y="109864"/>
                  <a:pt x="26978" y="104123"/>
                  <a:pt x="26978" y="93064"/>
                </a:cubicBezTo>
                <a:cubicBezTo>
                  <a:pt x="26978" y="82006"/>
                  <a:pt x="30500" y="76265"/>
                  <a:pt x="33828" y="74602"/>
                </a:cubicBezTo>
                <a:cubicBezTo>
                  <a:pt x="34350" y="74308"/>
                  <a:pt x="34937" y="74178"/>
                  <a:pt x="35491" y="74178"/>
                </a:cubicBezTo>
                <a:close/>
                <a:moveTo>
                  <a:pt x="148812" y="74178"/>
                </a:moveTo>
                <a:cubicBezTo>
                  <a:pt x="149400" y="74178"/>
                  <a:pt x="149954" y="74308"/>
                  <a:pt x="150509" y="74602"/>
                </a:cubicBezTo>
                <a:cubicBezTo>
                  <a:pt x="153803" y="76265"/>
                  <a:pt x="157359" y="82006"/>
                  <a:pt x="157359" y="93064"/>
                </a:cubicBezTo>
                <a:cubicBezTo>
                  <a:pt x="157359" y="104123"/>
                  <a:pt x="153803" y="109864"/>
                  <a:pt x="150509" y="111527"/>
                </a:cubicBezTo>
                <a:cubicBezTo>
                  <a:pt x="149966" y="111814"/>
                  <a:pt x="149387" y="111954"/>
                  <a:pt x="148813" y="111954"/>
                </a:cubicBezTo>
                <a:cubicBezTo>
                  <a:pt x="148146" y="111954"/>
                  <a:pt x="147484" y="111765"/>
                  <a:pt x="146888" y="111397"/>
                </a:cubicBezTo>
                <a:cubicBezTo>
                  <a:pt x="145779" y="110712"/>
                  <a:pt x="145126" y="109538"/>
                  <a:pt x="145126" y="108233"/>
                </a:cubicBezTo>
                <a:lnTo>
                  <a:pt x="145126" y="77896"/>
                </a:lnTo>
                <a:cubicBezTo>
                  <a:pt x="145126" y="76591"/>
                  <a:pt x="145779" y="75450"/>
                  <a:pt x="146888" y="74732"/>
                </a:cubicBezTo>
                <a:cubicBezTo>
                  <a:pt x="147508" y="74373"/>
                  <a:pt x="148160" y="74178"/>
                  <a:pt x="148812" y="74178"/>
                </a:cubicBezTo>
                <a:close/>
                <a:moveTo>
                  <a:pt x="92152" y="87128"/>
                </a:moveTo>
                <a:cubicBezTo>
                  <a:pt x="88107" y="87128"/>
                  <a:pt x="84649" y="89770"/>
                  <a:pt x="83573" y="93652"/>
                </a:cubicBezTo>
                <a:lnTo>
                  <a:pt x="81877" y="99686"/>
                </a:lnTo>
                <a:cubicBezTo>
                  <a:pt x="80702" y="103992"/>
                  <a:pt x="82627" y="109081"/>
                  <a:pt x="86378" y="111495"/>
                </a:cubicBezTo>
                <a:cubicBezTo>
                  <a:pt x="88107" y="112604"/>
                  <a:pt x="90097" y="113191"/>
                  <a:pt x="92152" y="113191"/>
                </a:cubicBezTo>
                <a:cubicBezTo>
                  <a:pt x="94207" y="113191"/>
                  <a:pt x="96229" y="112604"/>
                  <a:pt x="97958" y="111495"/>
                </a:cubicBezTo>
                <a:cubicBezTo>
                  <a:pt x="101709" y="109081"/>
                  <a:pt x="103634" y="103992"/>
                  <a:pt x="102427" y="99686"/>
                </a:cubicBezTo>
                <a:lnTo>
                  <a:pt x="100764" y="93652"/>
                </a:lnTo>
                <a:cubicBezTo>
                  <a:pt x="99654" y="89770"/>
                  <a:pt x="96229" y="87128"/>
                  <a:pt x="92152" y="87128"/>
                </a:cubicBezTo>
                <a:close/>
                <a:moveTo>
                  <a:pt x="143626" y="116551"/>
                </a:moveTo>
                <a:cubicBezTo>
                  <a:pt x="143659" y="116583"/>
                  <a:pt x="143659" y="116583"/>
                  <a:pt x="143691" y="116616"/>
                </a:cubicBezTo>
                <a:cubicBezTo>
                  <a:pt x="145273" y="117587"/>
                  <a:pt x="147043" y="118063"/>
                  <a:pt x="148821" y="118063"/>
                </a:cubicBezTo>
                <a:cubicBezTo>
                  <a:pt x="149134" y="118063"/>
                  <a:pt x="149446" y="118048"/>
                  <a:pt x="149758" y="118019"/>
                </a:cubicBezTo>
                <a:lnTo>
                  <a:pt x="149758" y="118019"/>
                </a:lnTo>
                <a:cubicBezTo>
                  <a:pt x="147997" y="122846"/>
                  <a:pt x="144702" y="127283"/>
                  <a:pt x="138015" y="130121"/>
                </a:cubicBezTo>
                <a:cubicBezTo>
                  <a:pt x="140494" y="126337"/>
                  <a:pt x="142419" y="121966"/>
                  <a:pt x="143626" y="116551"/>
                </a:cubicBezTo>
                <a:close/>
                <a:moveTo>
                  <a:pt x="109114" y="124836"/>
                </a:moveTo>
                <a:cubicBezTo>
                  <a:pt x="109179" y="124836"/>
                  <a:pt x="109310" y="124836"/>
                  <a:pt x="109408" y="124967"/>
                </a:cubicBezTo>
                <a:cubicBezTo>
                  <a:pt x="109506" y="125130"/>
                  <a:pt x="109440" y="125293"/>
                  <a:pt x="109408" y="125326"/>
                </a:cubicBezTo>
                <a:cubicBezTo>
                  <a:pt x="107222" y="129794"/>
                  <a:pt x="101514" y="134524"/>
                  <a:pt x="92152" y="134524"/>
                </a:cubicBezTo>
                <a:cubicBezTo>
                  <a:pt x="82790" y="134524"/>
                  <a:pt x="77114" y="129794"/>
                  <a:pt x="74929" y="125326"/>
                </a:cubicBezTo>
                <a:cubicBezTo>
                  <a:pt x="74896" y="125293"/>
                  <a:pt x="74831" y="125130"/>
                  <a:pt x="74929" y="124967"/>
                </a:cubicBezTo>
                <a:cubicBezTo>
                  <a:pt x="75026" y="124836"/>
                  <a:pt x="75157" y="124836"/>
                  <a:pt x="75190" y="124836"/>
                </a:cubicBezTo>
                <a:close/>
                <a:moveTo>
                  <a:pt x="75190" y="118704"/>
                </a:moveTo>
                <a:cubicBezTo>
                  <a:pt x="72971" y="118704"/>
                  <a:pt x="70916" y="119845"/>
                  <a:pt x="69742" y="121737"/>
                </a:cubicBezTo>
                <a:cubicBezTo>
                  <a:pt x="68535" y="123662"/>
                  <a:pt x="68437" y="126011"/>
                  <a:pt x="69449" y="128033"/>
                </a:cubicBezTo>
                <a:cubicBezTo>
                  <a:pt x="73265" y="135829"/>
                  <a:pt x="81975" y="140657"/>
                  <a:pt x="92152" y="140657"/>
                </a:cubicBezTo>
                <a:cubicBezTo>
                  <a:pt x="102329" y="140657"/>
                  <a:pt x="111039" y="135829"/>
                  <a:pt x="114888" y="128033"/>
                </a:cubicBezTo>
                <a:cubicBezTo>
                  <a:pt x="115899" y="126011"/>
                  <a:pt x="115769" y="123662"/>
                  <a:pt x="114594" y="121737"/>
                </a:cubicBezTo>
                <a:cubicBezTo>
                  <a:pt x="113420" y="119845"/>
                  <a:pt x="111365" y="118704"/>
                  <a:pt x="109114" y="118704"/>
                </a:cubicBezTo>
                <a:close/>
                <a:moveTo>
                  <a:pt x="95218" y="18430"/>
                </a:moveTo>
                <a:cubicBezTo>
                  <a:pt x="107027" y="18985"/>
                  <a:pt x="117693" y="22801"/>
                  <a:pt x="125489" y="29325"/>
                </a:cubicBezTo>
                <a:cubicBezTo>
                  <a:pt x="132242" y="34968"/>
                  <a:pt x="136547" y="42341"/>
                  <a:pt x="138211" y="50887"/>
                </a:cubicBezTo>
                <a:cubicBezTo>
                  <a:pt x="134688" y="45374"/>
                  <a:pt x="129860" y="40644"/>
                  <a:pt x="123826" y="36926"/>
                </a:cubicBezTo>
                <a:cubicBezTo>
                  <a:pt x="123312" y="36618"/>
                  <a:pt x="122751" y="36469"/>
                  <a:pt x="122201" y="36469"/>
                </a:cubicBezTo>
                <a:cubicBezTo>
                  <a:pt x="121177" y="36469"/>
                  <a:pt x="120190" y="36982"/>
                  <a:pt x="119618" y="37937"/>
                </a:cubicBezTo>
                <a:cubicBezTo>
                  <a:pt x="118704" y="39372"/>
                  <a:pt x="119161" y="41232"/>
                  <a:pt x="120596" y="42145"/>
                </a:cubicBezTo>
                <a:cubicBezTo>
                  <a:pt x="132470" y="49452"/>
                  <a:pt x="138994" y="61293"/>
                  <a:pt x="138994" y="75515"/>
                </a:cubicBezTo>
                <a:lnTo>
                  <a:pt x="138994" y="101709"/>
                </a:lnTo>
                <a:cubicBezTo>
                  <a:pt x="138994" y="117334"/>
                  <a:pt x="134916" y="125782"/>
                  <a:pt x="128001" y="132763"/>
                </a:cubicBezTo>
                <a:cubicBezTo>
                  <a:pt x="125000" y="133187"/>
                  <a:pt x="121542" y="133415"/>
                  <a:pt x="117693" y="133415"/>
                </a:cubicBezTo>
                <a:cubicBezTo>
                  <a:pt x="115997" y="133415"/>
                  <a:pt x="114627" y="134785"/>
                  <a:pt x="114627" y="136482"/>
                </a:cubicBezTo>
                <a:cubicBezTo>
                  <a:pt x="114627" y="138178"/>
                  <a:pt x="115997" y="139548"/>
                  <a:pt x="117693" y="139548"/>
                </a:cubicBezTo>
                <a:cubicBezTo>
                  <a:pt x="118509" y="139548"/>
                  <a:pt x="119357" y="139515"/>
                  <a:pt x="120172" y="139515"/>
                </a:cubicBezTo>
                <a:cubicBezTo>
                  <a:pt x="118476" y="140820"/>
                  <a:pt x="116682" y="142125"/>
                  <a:pt x="114790" y="143527"/>
                </a:cubicBezTo>
                <a:lnTo>
                  <a:pt x="113126" y="144734"/>
                </a:lnTo>
                <a:cubicBezTo>
                  <a:pt x="103014" y="152237"/>
                  <a:pt x="98317" y="153542"/>
                  <a:pt x="92152" y="153542"/>
                </a:cubicBezTo>
                <a:cubicBezTo>
                  <a:pt x="86019" y="153542"/>
                  <a:pt x="81322" y="152237"/>
                  <a:pt x="71210" y="144734"/>
                </a:cubicBezTo>
                <a:lnTo>
                  <a:pt x="69514" y="143527"/>
                </a:lnTo>
                <a:cubicBezTo>
                  <a:pt x="54965" y="132763"/>
                  <a:pt x="45310" y="125684"/>
                  <a:pt x="45310" y="101709"/>
                </a:cubicBezTo>
                <a:lnTo>
                  <a:pt x="45310" y="75515"/>
                </a:lnTo>
                <a:cubicBezTo>
                  <a:pt x="45310" y="63380"/>
                  <a:pt x="50007" y="53040"/>
                  <a:pt x="58847" y="45635"/>
                </a:cubicBezTo>
                <a:cubicBezTo>
                  <a:pt x="61196" y="43678"/>
                  <a:pt x="63838" y="41917"/>
                  <a:pt x="66676" y="40481"/>
                </a:cubicBezTo>
                <a:cubicBezTo>
                  <a:pt x="73135" y="54051"/>
                  <a:pt x="84519" y="64359"/>
                  <a:pt x="99850" y="70459"/>
                </a:cubicBezTo>
                <a:cubicBezTo>
                  <a:pt x="98741" y="70916"/>
                  <a:pt x="97926" y="72025"/>
                  <a:pt x="97926" y="73297"/>
                </a:cubicBezTo>
                <a:cubicBezTo>
                  <a:pt x="97926" y="74993"/>
                  <a:pt x="99296" y="76363"/>
                  <a:pt x="100992" y="76363"/>
                </a:cubicBezTo>
                <a:lnTo>
                  <a:pt x="128132" y="76363"/>
                </a:lnTo>
                <a:cubicBezTo>
                  <a:pt x="129795" y="76330"/>
                  <a:pt x="131133" y="74960"/>
                  <a:pt x="131133" y="73297"/>
                </a:cubicBezTo>
                <a:cubicBezTo>
                  <a:pt x="131133" y="71601"/>
                  <a:pt x="129763" y="70263"/>
                  <a:pt x="128066" y="70231"/>
                </a:cubicBezTo>
                <a:cubicBezTo>
                  <a:pt x="127968" y="70231"/>
                  <a:pt x="117139" y="70165"/>
                  <a:pt x="104711" y="65762"/>
                </a:cubicBezTo>
                <a:cubicBezTo>
                  <a:pt x="89379" y="60314"/>
                  <a:pt x="78484" y="50985"/>
                  <a:pt x="72286" y="38035"/>
                </a:cubicBezTo>
                <a:cubicBezTo>
                  <a:pt x="78321" y="35817"/>
                  <a:pt x="85073" y="34675"/>
                  <a:pt x="92152" y="34675"/>
                </a:cubicBezTo>
                <a:cubicBezTo>
                  <a:pt x="98806" y="34675"/>
                  <a:pt x="105102" y="35654"/>
                  <a:pt x="110876" y="37611"/>
                </a:cubicBezTo>
                <a:cubicBezTo>
                  <a:pt x="111194" y="37715"/>
                  <a:pt x="111519" y="37764"/>
                  <a:pt x="111837" y="37764"/>
                </a:cubicBezTo>
                <a:cubicBezTo>
                  <a:pt x="113117" y="37764"/>
                  <a:pt x="114313" y="36966"/>
                  <a:pt x="114757" y="35686"/>
                </a:cubicBezTo>
                <a:cubicBezTo>
                  <a:pt x="115312" y="34088"/>
                  <a:pt x="114431" y="32359"/>
                  <a:pt x="112833" y="31804"/>
                </a:cubicBezTo>
                <a:cubicBezTo>
                  <a:pt x="107320" y="29945"/>
                  <a:pt x="101416" y="28869"/>
                  <a:pt x="95218" y="28608"/>
                </a:cubicBezTo>
                <a:lnTo>
                  <a:pt x="95218" y="18430"/>
                </a:lnTo>
                <a:close/>
                <a:moveTo>
                  <a:pt x="113061" y="152302"/>
                </a:moveTo>
                <a:lnTo>
                  <a:pt x="113061" y="155205"/>
                </a:lnTo>
                <a:cubicBezTo>
                  <a:pt x="113061" y="155858"/>
                  <a:pt x="113290" y="156510"/>
                  <a:pt x="113681" y="157032"/>
                </a:cubicBezTo>
                <a:cubicBezTo>
                  <a:pt x="113844" y="157260"/>
                  <a:pt x="115018" y="158761"/>
                  <a:pt x="117530" y="160620"/>
                </a:cubicBezTo>
                <a:cubicBezTo>
                  <a:pt x="110582" y="164893"/>
                  <a:pt x="100274" y="169525"/>
                  <a:pt x="87422" y="170439"/>
                </a:cubicBezTo>
                <a:cubicBezTo>
                  <a:pt x="86502" y="170507"/>
                  <a:pt x="85439" y="170551"/>
                  <a:pt x="84235" y="170551"/>
                </a:cubicBezTo>
                <a:cubicBezTo>
                  <a:pt x="78527" y="170551"/>
                  <a:pt x="69651" y="169553"/>
                  <a:pt x="57771" y="165350"/>
                </a:cubicBezTo>
                <a:cubicBezTo>
                  <a:pt x="66839" y="162023"/>
                  <a:pt x="70492" y="157260"/>
                  <a:pt x="70655" y="157032"/>
                </a:cubicBezTo>
                <a:cubicBezTo>
                  <a:pt x="71047" y="156510"/>
                  <a:pt x="71275" y="155858"/>
                  <a:pt x="71275" y="155205"/>
                </a:cubicBezTo>
                <a:lnTo>
                  <a:pt x="71275" y="152302"/>
                </a:lnTo>
                <a:cubicBezTo>
                  <a:pt x="80344" y="158435"/>
                  <a:pt x="85661" y="159642"/>
                  <a:pt x="92152" y="159642"/>
                </a:cubicBezTo>
                <a:cubicBezTo>
                  <a:pt x="98676" y="159642"/>
                  <a:pt x="103993" y="158435"/>
                  <a:pt x="113061" y="152302"/>
                </a:cubicBezTo>
                <a:close/>
                <a:moveTo>
                  <a:pt x="44723" y="0"/>
                </a:moveTo>
                <a:cubicBezTo>
                  <a:pt x="32131" y="0"/>
                  <a:pt x="21889" y="10243"/>
                  <a:pt x="21889" y="22834"/>
                </a:cubicBezTo>
                <a:cubicBezTo>
                  <a:pt x="21889" y="31217"/>
                  <a:pt x="26423" y="38557"/>
                  <a:pt x="33175" y="42536"/>
                </a:cubicBezTo>
                <a:cubicBezTo>
                  <a:pt x="25836" y="46614"/>
                  <a:pt x="20845" y="54443"/>
                  <a:pt x="20845" y="63413"/>
                </a:cubicBezTo>
                <a:cubicBezTo>
                  <a:pt x="20845" y="65109"/>
                  <a:pt x="22215" y="66479"/>
                  <a:pt x="23911" y="66479"/>
                </a:cubicBezTo>
                <a:cubicBezTo>
                  <a:pt x="25608" y="66479"/>
                  <a:pt x="26978" y="65109"/>
                  <a:pt x="26978" y="63413"/>
                </a:cubicBezTo>
                <a:cubicBezTo>
                  <a:pt x="26978" y="54932"/>
                  <a:pt x="32980" y="47788"/>
                  <a:pt x="40939" y="46059"/>
                </a:cubicBezTo>
                <a:lnTo>
                  <a:pt x="40939" y="46059"/>
                </a:lnTo>
                <a:cubicBezTo>
                  <a:pt x="39797" y="50202"/>
                  <a:pt x="39210" y="54573"/>
                  <a:pt x="39210" y="59205"/>
                </a:cubicBezTo>
                <a:lnTo>
                  <a:pt x="39210" y="68795"/>
                </a:lnTo>
                <a:cubicBezTo>
                  <a:pt x="38039" y="68312"/>
                  <a:pt x="36796" y="68072"/>
                  <a:pt x="35549" y="68072"/>
                </a:cubicBezTo>
                <a:cubicBezTo>
                  <a:pt x="34016" y="68072"/>
                  <a:pt x="32476" y="68435"/>
                  <a:pt x="31055" y="69154"/>
                </a:cubicBezTo>
                <a:cubicBezTo>
                  <a:pt x="24662" y="72383"/>
                  <a:pt x="20845" y="81321"/>
                  <a:pt x="20845" y="93064"/>
                </a:cubicBezTo>
                <a:cubicBezTo>
                  <a:pt x="20845" y="104808"/>
                  <a:pt x="24662" y="113745"/>
                  <a:pt x="31055" y="117007"/>
                </a:cubicBezTo>
                <a:cubicBezTo>
                  <a:pt x="32468" y="117714"/>
                  <a:pt x="33992" y="118067"/>
                  <a:pt x="35511" y="118067"/>
                </a:cubicBezTo>
                <a:cubicBezTo>
                  <a:pt x="37290" y="118067"/>
                  <a:pt x="39062" y="117583"/>
                  <a:pt x="40645" y="116616"/>
                </a:cubicBezTo>
                <a:cubicBezTo>
                  <a:pt x="40645" y="116583"/>
                  <a:pt x="40678" y="116583"/>
                  <a:pt x="40710" y="116551"/>
                </a:cubicBezTo>
                <a:cubicBezTo>
                  <a:pt x="44233" y="132176"/>
                  <a:pt x="53726" y="139450"/>
                  <a:pt x="65143" y="147866"/>
                </a:cubicBezTo>
                <a:lnTo>
                  <a:pt x="65143" y="154031"/>
                </a:lnTo>
                <a:cubicBezTo>
                  <a:pt x="63805" y="155336"/>
                  <a:pt x="60282" y="158239"/>
                  <a:pt x="53693" y="160294"/>
                </a:cubicBezTo>
                <a:lnTo>
                  <a:pt x="51899" y="160816"/>
                </a:lnTo>
                <a:cubicBezTo>
                  <a:pt x="50888" y="161142"/>
                  <a:pt x="49877" y="161468"/>
                  <a:pt x="48800" y="161795"/>
                </a:cubicBezTo>
                <a:cubicBezTo>
                  <a:pt x="47137" y="161044"/>
                  <a:pt x="45375" y="160229"/>
                  <a:pt x="43581" y="159348"/>
                </a:cubicBezTo>
                <a:cubicBezTo>
                  <a:pt x="42440" y="158786"/>
                  <a:pt x="41195" y="158508"/>
                  <a:pt x="39943" y="158508"/>
                </a:cubicBezTo>
                <a:cubicBezTo>
                  <a:pt x="38868" y="158508"/>
                  <a:pt x="37788" y="158713"/>
                  <a:pt x="36763" y="159120"/>
                </a:cubicBezTo>
                <a:cubicBezTo>
                  <a:pt x="34545" y="160000"/>
                  <a:pt x="32816" y="161795"/>
                  <a:pt x="32001" y="164013"/>
                </a:cubicBezTo>
                <a:lnTo>
                  <a:pt x="30566" y="167829"/>
                </a:lnTo>
                <a:cubicBezTo>
                  <a:pt x="25379" y="169786"/>
                  <a:pt x="22019" y="171385"/>
                  <a:pt x="20030" y="172885"/>
                </a:cubicBezTo>
                <a:cubicBezTo>
                  <a:pt x="8417" y="181562"/>
                  <a:pt x="1" y="195393"/>
                  <a:pt x="1" y="205701"/>
                </a:cubicBezTo>
                <a:cubicBezTo>
                  <a:pt x="1" y="207397"/>
                  <a:pt x="1371" y="208767"/>
                  <a:pt x="3067" y="208767"/>
                </a:cubicBezTo>
                <a:cubicBezTo>
                  <a:pt x="4763" y="208767"/>
                  <a:pt x="6133" y="207397"/>
                  <a:pt x="6133" y="205701"/>
                </a:cubicBezTo>
                <a:cubicBezTo>
                  <a:pt x="6133" y="198557"/>
                  <a:pt x="12299" y="186325"/>
                  <a:pt x="23683" y="177778"/>
                </a:cubicBezTo>
                <a:cubicBezTo>
                  <a:pt x="24727" y="176995"/>
                  <a:pt x="27141" y="175658"/>
                  <a:pt x="32686" y="173570"/>
                </a:cubicBezTo>
                <a:cubicBezTo>
                  <a:pt x="38786" y="176930"/>
                  <a:pt x="49877" y="182312"/>
                  <a:pt x="63218" y="185216"/>
                </a:cubicBezTo>
                <a:cubicBezTo>
                  <a:pt x="63435" y="185263"/>
                  <a:pt x="63651" y="185286"/>
                  <a:pt x="63865" y="185286"/>
                </a:cubicBezTo>
                <a:cubicBezTo>
                  <a:pt x="65260" y="185286"/>
                  <a:pt x="66528" y="184310"/>
                  <a:pt x="66839" y="182867"/>
                </a:cubicBezTo>
                <a:cubicBezTo>
                  <a:pt x="67198" y="181236"/>
                  <a:pt x="66154" y="179605"/>
                  <a:pt x="64490" y="179246"/>
                </a:cubicBezTo>
                <a:cubicBezTo>
                  <a:pt x="52649" y="176669"/>
                  <a:pt x="42668" y="172005"/>
                  <a:pt x="36731" y="168808"/>
                </a:cubicBezTo>
                <a:lnTo>
                  <a:pt x="37742" y="166133"/>
                </a:lnTo>
                <a:cubicBezTo>
                  <a:pt x="37970" y="165513"/>
                  <a:pt x="38427" y="165024"/>
                  <a:pt x="39047" y="164796"/>
                </a:cubicBezTo>
                <a:cubicBezTo>
                  <a:pt x="39241" y="164707"/>
                  <a:pt x="39532" y="164619"/>
                  <a:pt x="39887" y="164619"/>
                </a:cubicBezTo>
                <a:cubicBezTo>
                  <a:pt x="40187" y="164619"/>
                  <a:pt x="40533" y="164682"/>
                  <a:pt x="40906" y="164861"/>
                </a:cubicBezTo>
                <a:cubicBezTo>
                  <a:pt x="50235" y="169428"/>
                  <a:pt x="67720" y="176669"/>
                  <a:pt x="84127" y="176669"/>
                </a:cubicBezTo>
                <a:cubicBezTo>
                  <a:pt x="85400" y="176669"/>
                  <a:pt x="86639" y="176637"/>
                  <a:pt x="87846" y="176539"/>
                </a:cubicBezTo>
                <a:cubicBezTo>
                  <a:pt x="106896" y="175201"/>
                  <a:pt x="120792" y="166361"/>
                  <a:pt x="127381" y="161240"/>
                </a:cubicBezTo>
                <a:cubicBezTo>
                  <a:pt x="127872" y="160839"/>
                  <a:pt x="128378" y="160742"/>
                  <a:pt x="128774" y="160742"/>
                </a:cubicBezTo>
                <a:cubicBezTo>
                  <a:pt x="128957" y="160742"/>
                  <a:pt x="129117" y="160763"/>
                  <a:pt x="129241" y="160783"/>
                </a:cubicBezTo>
                <a:cubicBezTo>
                  <a:pt x="129632" y="160849"/>
                  <a:pt x="130350" y="161110"/>
                  <a:pt x="130806" y="161925"/>
                </a:cubicBezTo>
                <a:lnTo>
                  <a:pt x="133546" y="166720"/>
                </a:lnTo>
                <a:cubicBezTo>
                  <a:pt x="133938" y="167405"/>
                  <a:pt x="134558" y="167894"/>
                  <a:pt x="135308" y="168123"/>
                </a:cubicBezTo>
                <a:cubicBezTo>
                  <a:pt x="139712" y="169493"/>
                  <a:pt x="145387" y="171287"/>
                  <a:pt x="150183" y="173048"/>
                </a:cubicBezTo>
                <a:cubicBezTo>
                  <a:pt x="150522" y="173166"/>
                  <a:pt x="150870" y="173222"/>
                  <a:pt x="151211" y="173222"/>
                </a:cubicBezTo>
                <a:cubicBezTo>
                  <a:pt x="152475" y="173222"/>
                  <a:pt x="153660" y="172455"/>
                  <a:pt x="154097" y="171222"/>
                </a:cubicBezTo>
                <a:cubicBezTo>
                  <a:pt x="154684" y="169623"/>
                  <a:pt x="153869" y="167862"/>
                  <a:pt x="152270" y="167307"/>
                </a:cubicBezTo>
                <a:cubicBezTo>
                  <a:pt x="147769" y="165644"/>
                  <a:pt x="142549" y="163980"/>
                  <a:pt x="138276" y="162643"/>
                </a:cubicBezTo>
                <a:lnTo>
                  <a:pt x="136123" y="158891"/>
                </a:lnTo>
                <a:cubicBezTo>
                  <a:pt x="134916" y="156738"/>
                  <a:pt x="132829" y="155271"/>
                  <a:pt x="130448" y="154781"/>
                </a:cubicBezTo>
                <a:cubicBezTo>
                  <a:pt x="129902" y="154671"/>
                  <a:pt x="129354" y="154617"/>
                  <a:pt x="128809" y="154617"/>
                </a:cubicBezTo>
                <a:cubicBezTo>
                  <a:pt x="126942" y="154617"/>
                  <a:pt x="125120" y="155251"/>
                  <a:pt x="123630" y="156412"/>
                </a:cubicBezTo>
                <a:cubicBezTo>
                  <a:pt x="123402" y="156575"/>
                  <a:pt x="123173" y="156738"/>
                  <a:pt x="122978" y="156902"/>
                </a:cubicBezTo>
                <a:cubicBezTo>
                  <a:pt x="121086" y="155760"/>
                  <a:pt x="119846" y="154683"/>
                  <a:pt x="119194" y="154031"/>
                </a:cubicBezTo>
                <a:lnTo>
                  <a:pt x="119194" y="147866"/>
                </a:lnTo>
                <a:cubicBezTo>
                  <a:pt x="123434" y="144767"/>
                  <a:pt x="127381" y="141799"/>
                  <a:pt x="130904" y="138504"/>
                </a:cubicBezTo>
                <a:cubicBezTo>
                  <a:pt x="146105" y="135796"/>
                  <a:pt x="154554" y="127837"/>
                  <a:pt x="157131" y="114006"/>
                </a:cubicBezTo>
                <a:cubicBezTo>
                  <a:pt x="161175" y="109635"/>
                  <a:pt x="163459" y="102198"/>
                  <a:pt x="163459" y="93064"/>
                </a:cubicBezTo>
                <a:cubicBezTo>
                  <a:pt x="163459" y="81321"/>
                  <a:pt x="159642" y="72383"/>
                  <a:pt x="153281" y="69154"/>
                </a:cubicBezTo>
                <a:cubicBezTo>
                  <a:pt x="151843" y="68435"/>
                  <a:pt x="150305" y="68072"/>
                  <a:pt x="148777" y="68072"/>
                </a:cubicBezTo>
                <a:cubicBezTo>
                  <a:pt x="147534" y="68072"/>
                  <a:pt x="146297" y="68312"/>
                  <a:pt x="145126" y="68795"/>
                </a:cubicBezTo>
                <a:lnTo>
                  <a:pt x="145126" y="59205"/>
                </a:lnTo>
                <a:cubicBezTo>
                  <a:pt x="145126" y="54573"/>
                  <a:pt x="144539" y="50202"/>
                  <a:pt x="143365" y="46059"/>
                </a:cubicBezTo>
                <a:lnTo>
                  <a:pt x="143365" y="46059"/>
                </a:lnTo>
                <a:cubicBezTo>
                  <a:pt x="151357" y="47788"/>
                  <a:pt x="157359" y="54932"/>
                  <a:pt x="157359" y="63413"/>
                </a:cubicBezTo>
                <a:cubicBezTo>
                  <a:pt x="157359" y="65109"/>
                  <a:pt x="158729" y="66479"/>
                  <a:pt x="160425" y="66479"/>
                </a:cubicBezTo>
                <a:cubicBezTo>
                  <a:pt x="162089" y="66479"/>
                  <a:pt x="163459" y="65109"/>
                  <a:pt x="163459" y="63413"/>
                </a:cubicBezTo>
                <a:cubicBezTo>
                  <a:pt x="163459" y="54443"/>
                  <a:pt x="158501" y="46614"/>
                  <a:pt x="151161" y="42536"/>
                </a:cubicBezTo>
                <a:cubicBezTo>
                  <a:pt x="153869" y="40938"/>
                  <a:pt x="156250" y="38785"/>
                  <a:pt x="158142" y="36175"/>
                </a:cubicBezTo>
                <a:cubicBezTo>
                  <a:pt x="159153" y="34805"/>
                  <a:pt x="158827" y="32881"/>
                  <a:pt x="157457" y="31902"/>
                </a:cubicBezTo>
                <a:cubicBezTo>
                  <a:pt x="156913" y="31514"/>
                  <a:pt x="156282" y="31326"/>
                  <a:pt x="155658" y="31326"/>
                </a:cubicBezTo>
                <a:cubicBezTo>
                  <a:pt x="154709" y="31326"/>
                  <a:pt x="153774" y="31761"/>
                  <a:pt x="153184" y="32587"/>
                </a:cubicBezTo>
                <a:cubicBezTo>
                  <a:pt x="150313" y="36599"/>
                  <a:pt x="145811" y="39111"/>
                  <a:pt x="140951" y="39503"/>
                </a:cubicBezTo>
                <a:cubicBezTo>
                  <a:pt x="139385" y="36175"/>
                  <a:pt x="137396" y="33077"/>
                  <a:pt x="135014" y="30239"/>
                </a:cubicBezTo>
                <a:cubicBezTo>
                  <a:pt x="139442" y="26632"/>
                  <a:pt x="144493" y="24863"/>
                  <a:pt x="150480" y="24863"/>
                </a:cubicBezTo>
                <a:cubicBezTo>
                  <a:pt x="153049" y="24863"/>
                  <a:pt x="155790" y="25188"/>
                  <a:pt x="158729" y="25835"/>
                </a:cubicBezTo>
                <a:cubicBezTo>
                  <a:pt x="158944" y="25881"/>
                  <a:pt x="159160" y="25904"/>
                  <a:pt x="159375" y="25904"/>
                </a:cubicBezTo>
                <a:cubicBezTo>
                  <a:pt x="160074" y="25904"/>
                  <a:pt x="160757" y="25664"/>
                  <a:pt x="161306" y="25215"/>
                </a:cubicBezTo>
                <a:cubicBezTo>
                  <a:pt x="162023" y="24628"/>
                  <a:pt x="162448" y="23747"/>
                  <a:pt x="162448" y="22834"/>
                </a:cubicBezTo>
                <a:cubicBezTo>
                  <a:pt x="162448" y="10243"/>
                  <a:pt x="152205" y="0"/>
                  <a:pt x="139614" y="0"/>
                </a:cubicBezTo>
                <a:cubicBezTo>
                  <a:pt x="128980" y="0"/>
                  <a:pt x="119944" y="7307"/>
                  <a:pt x="117465" y="17289"/>
                </a:cubicBezTo>
                <a:cubicBezTo>
                  <a:pt x="109930" y="13994"/>
                  <a:pt x="101285" y="12232"/>
                  <a:pt x="92152" y="12232"/>
                </a:cubicBezTo>
                <a:cubicBezTo>
                  <a:pt x="83051" y="12232"/>
                  <a:pt x="74407" y="13994"/>
                  <a:pt x="66872" y="17289"/>
                </a:cubicBezTo>
                <a:cubicBezTo>
                  <a:pt x="64392" y="7307"/>
                  <a:pt x="55357" y="0"/>
                  <a:pt x="44723" y="0"/>
                </a:cubicBezTo>
                <a:close/>
                <a:moveTo>
                  <a:pt x="162484" y="172281"/>
                </a:moveTo>
                <a:cubicBezTo>
                  <a:pt x="161552" y="172281"/>
                  <a:pt x="160637" y="172708"/>
                  <a:pt x="160034" y="173505"/>
                </a:cubicBezTo>
                <a:cubicBezTo>
                  <a:pt x="159022" y="174842"/>
                  <a:pt x="159283" y="176767"/>
                  <a:pt x="160621" y="177778"/>
                </a:cubicBezTo>
                <a:cubicBezTo>
                  <a:pt x="172038" y="186325"/>
                  <a:pt x="178203" y="198557"/>
                  <a:pt x="178203" y="205701"/>
                </a:cubicBezTo>
                <a:cubicBezTo>
                  <a:pt x="178203" y="207397"/>
                  <a:pt x="179573" y="208767"/>
                  <a:pt x="181269" y="208767"/>
                </a:cubicBezTo>
                <a:cubicBezTo>
                  <a:pt x="182933" y="208767"/>
                  <a:pt x="184303" y="207397"/>
                  <a:pt x="184303" y="205701"/>
                </a:cubicBezTo>
                <a:cubicBezTo>
                  <a:pt x="184303" y="195393"/>
                  <a:pt x="175887" y="181562"/>
                  <a:pt x="164307" y="172885"/>
                </a:cubicBezTo>
                <a:cubicBezTo>
                  <a:pt x="163754" y="172477"/>
                  <a:pt x="163115" y="172281"/>
                  <a:pt x="162484" y="172281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0"/>
          <p:cNvSpPr/>
          <p:nvPr/>
        </p:nvSpPr>
        <p:spPr>
          <a:xfrm>
            <a:off x="4995822" y="3577225"/>
            <a:ext cx="861690" cy="861690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103487" y="25324"/>
                </a:moveTo>
                <a:cubicBezTo>
                  <a:pt x="102380" y="25324"/>
                  <a:pt x="101309" y="25919"/>
                  <a:pt x="100763" y="26944"/>
                </a:cubicBezTo>
                <a:cubicBezTo>
                  <a:pt x="99980" y="28445"/>
                  <a:pt x="100534" y="30304"/>
                  <a:pt x="102035" y="31087"/>
                </a:cubicBezTo>
                <a:lnTo>
                  <a:pt x="111103" y="35882"/>
                </a:lnTo>
                <a:cubicBezTo>
                  <a:pt x="111560" y="36110"/>
                  <a:pt x="112049" y="36208"/>
                  <a:pt x="112539" y="36208"/>
                </a:cubicBezTo>
                <a:cubicBezTo>
                  <a:pt x="113648" y="36208"/>
                  <a:pt x="114691" y="35621"/>
                  <a:pt x="115246" y="34577"/>
                </a:cubicBezTo>
                <a:cubicBezTo>
                  <a:pt x="116029" y="33109"/>
                  <a:pt x="115474" y="31250"/>
                  <a:pt x="113974" y="30467"/>
                </a:cubicBezTo>
                <a:lnTo>
                  <a:pt x="104905" y="25672"/>
                </a:lnTo>
                <a:cubicBezTo>
                  <a:pt x="104452" y="25435"/>
                  <a:pt x="103966" y="25324"/>
                  <a:pt x="103487" y="25324"/>
                </a:cubicBezTo>
                <a:close/>
                <a:moveTo>
                  <a:pt x="68469" y="66316"/>
                </a:moveTo>
                <a:cubicBezTo>
                  <a:pt x="66773" y="66316"/>
                  <a:pt x="65403" y="67686"/>
                  <a:pt x="65403" y="69350"/>
                </a:cubicBezTo>
                <a:cubicBezTo>
                  <a:pt x="65403" y="71046"/>
                  <a:pt x="66773" y="72416"/>
                  <a:pt x="68469" y="72416"/>
                </a:cubicBezTo>
                <a:lnTo>
                  <a:pt x="95544" y="72416"/>
                </a:lnTo>
                <a:cubicBezTo>
                  <a:pt x="97240" y="72416"/>
                  <a:pt x="98610" y="71046"/>
                  <a:pt x="98610" y="69350"/>
                </a:cubicBezTo>
                <a:cubicBezTo>
                  <a:pt x="98610" y="67686"/>
                  <a:pt x="97240" y="66316"/>
                  <a:pt x="95544" y="66316"/>
                </a:cubicBezTo>
                <a:close/>
                <a:moveTo>
                  <a:pt x="84681" y="80114"/>
                </a:moveTo>
                <a:cubicBezTo>
                  <a:pt x="82985" y="80114"/>
                  <a:pt x="81615" y="81484"/>
                  <a:pt x="81615" y="83148"/>
                </a:cubicBezTo>
                <a:lnTo>
                  <a:pt x="81615" y="89998"/>
                </a:lnTo>
                <a:cubicBezTo>
                  <a:pt x="81615" y="91694"/>
                  <a:pt x="82985" y="93064"/>
                  <a:pt x="84681" y="93064"/>
                </a:cubicBezTo>
                <a:cubicBezTo>
                  <a:pt x="86377" y="93064"/>
                  <a:pt x="87747" y="91694"/>
                  <a:pt x="87747" y="89998"/>
                </a:cubicBezTo>
                <a:lnTo>
                  <a:pt x="87747" y="83148"/>
                </a:lnTo>
                <a:cubicBezTo>
                  <a:pt x="87747" y="81484"/>
                  <a:pt x="86377" y="80114"/>
                  <a:pt x="84681" y="80114"/>
                </a:cubicBezTo>
                <a:close/>
                <a:moveTo>
                  <a:pt x="124086" y="80114"/>
                </a:moveTo>
                <a:cubicBezTo>
                  <a:pt x="122390" y="80114"/>
                  <a:pt x="121020" y="81484"/>
                  <a:pt x="121020" y="83148"/>
                </a:cubicBezTo>
                <a:lnTo>
                  <a:pt x="121020" y="89998"/>
                </a:lnTo>
                <a:cubicBezTo>
                  <a:pt x="121020" y="91694"/>
                  <a:pt x="122390" y="93064"/>
                  <a:pt x="124086" y="93064"/>
                </a:cubicBezTo>
                <a:cubicBezTo>
                  <a:pt x="125782" y="93064"/>
                  <a:pt x="127152" y="91694"/>
                  <a:pt x="127152" y="89998"/>
                </a:cubicBezTo>
                <a:lnTo>
                  <a:pt x="127152" y="83148"/>
                </a:lnTo>
                <a:cubicBezTo>
                  <a:pt x="127152" y="81484"/>
                  <a:pt x="125782" y="80114"/>
                  <a:pt x="124086" y="80114"/>
                </a:cubicBezTo>
                <a:close/>
                <a:moveTo>
                  <a:pt x="41395" y="66023"/>
                </a:moveTo>
                <a:cubicBezTo>
                  <a:pt x="42080" y="66023"/>
                  <a:pt x="42732" y="66218"/>
                  <a:pt x="43352" y="66577"/>
                </a:cubicBezTo>
                <a:cubicBezTo>
                  <a:pt x="44461" y="67295"/>
                  <a:pt x="45113" y="68436"/>
                  <a:pt x="45113" y="69741"/>
                </a:cubicBezTo>
                <a:lnTo>
                  <a:pt x="45113" y="100078"/>
                </a:lnTo>
                <a:cubicBezTo>
                  <a:pt x="45113" y="101383"/>
                  <a:pt x="44461" y="102557"/>
                  <a:pt x="43352" y="103242"/>
                </a:cubicBezTo>
                <a:cubicBezTo>
                  <a:pt x="42738" y="103610"/>
                  <a:pt x="42078" y="103799"/>
                  <a:pt x="41415" y="103799"/>
                </a:cubicBezTo>
                <a:cubicBezTo>
                  <a:pt x="40845" y="103799"/>
                  <a:pt x="40274" y="103659"/>
                  <a:pt x="39731" y="103372"/>
                </a:cubicBezTo>
                <a:cubicBezTo>
                  <a:pt x="36404" y="101709"/>
                  <a:pt x="32881" y="95968"/>
                  <a:pt x="32881" y="84910"/>
                </a:cubicBezTo>
                <a:cubicBezTo>
                  <a:pt x="32881" y="73851"/>
                  <a:pt x="36404" y="68110"/>
                  <a:pt x="39731" y="66447"/>
                </a:cubicBezTo>
                <a:cubicBezTo>
                  <a:pt x="40253" y="66153"/>
                  <a:pt x="40840" y="66023"/>
                  <a:pt x="41395" y="66023"/>
                </a:cubicBezTo>
                <a:close/>
                <a:moveTo>
                  <a:pt x="104384" y="90031"/>
                </a:moveTo>
                <a:cubicBezTo>
                  <a:pt x="104775" y="90031"/>
                  <a:pt x="106015" y="90129"/>
                  <a:pt x="106536" y="91303"/>
                </a:cubicBezTo>
                <a:lnTo>
                  <a:pt x="111495" y="102850"/>
                </a:lnTo>
                <a:cubicBezTo>
                  <a:pt x="111854" y="103764"/>
                  <a:pt x="111919" y="104645"/>
                  <a:pt x="111593" y="105395"/>
                </a:cubicBezTo>
                <a:cubicBezTo>
                  <a:pt x="111299" y="106178"/>
                  <a:pt x="110581" y="106830"/>
                  <a:pt x="109538" y="107287"/>
                </a:cubicBezTo>
                <a:cubicBezTo>
                  <a:pt x="108004" y="107923"/>
                  <a:pt x="106194" y="108241"/>
                  <a:pt x="104384" y="108241"/>
                </a:cubicBezTo>
                <a:cubicBezTo>
                  <a:pt x="102573" y="108241"/>
                  <a:pt x="100763" y="107923"/>
                  <a:pt x="99230" y="107287"/>
                </a:cubicBezTo>
                <a:cubicBezTo>
                  <a:pt x="98186" y="106830"/>
                  <a:pt x="97468" y="106178"/>
                  <a:pt x="97175" y="105395"/>
                </a:cubicBezTo>
                <a:cubicBezTo>
                  <a:pt x="96848" y="104645"/>
                  <a:pt x="96914" y="103764"/>
                  <a:pt x="97272" y="102850"/>
                </a:cubicBezTo>
                <a:lnTo>
                  <a:pt x="102231" y="91303"/>
                </a:lnTo>
                <a:cubicBezTo>
                  <a:pt x="102753" y="90129"/>
                  <a:pt x="103992" y="90031"/>
                  <a:pt x="104384" y="90031"/>
                </a:cubicBezTo>
                <a:close/>
                <a:moveTo>
                  <a:pt x="104384" y="83931"/>
                </a:moveTo>
                <a:cubicBezTo>
                  <a:pt x="100893" y="83931"/>
                  <a:pt x="97925" y="85823"/>
                  <a:pt x="96620" y="88889"/>
                </a:cubicBezTo>
                <a:lnTo>
                  <a:pt x="91662" y="100437"/>
                </a:lnTo>
                <a:cubicBezTo>
                  <a:pt x="90618" y="102850"/>
                  <a:pt x="90585" y="105427"/>
                  <a:pt x="91499" y="107711"/>
                </a:cubicBezTo>
                <a:cubicBezTo>
                  <a:pt x="92445" y="110027"/>
                  <a:pt x="94271" y="111821"/>
                  <a:pt x="96848" y="112897"/>
                </a:cubicBezTo>
                <a:cubicBezTo>
                  <a:pt x="99164" y="113876"/>
                  <a:pt x="101774" y="114365"/>
                  <a:pt x="104384" y="114365"/>
                </a:cubicBezTo>
                <a:cubicBezTo>
                  <a:pt x="106993" y="114365"/>
                  <a:pt x="109603" y="113876"/>
                  <a:pt x="111919" y="112897"/>
                </a:cubicBezTo>
                <a:cubicBezTo>
                  <a:pt x="114463" y="111821"/>
                  <a:pt x="116322" y="110027"/>
                  <a:pt x="117268" y="107711"/>
                </a:cubicBezTo>
                <a:cubicBezTo>
                  <a:pt x="118182" y="105427"/>
                  <a:pt x="118149" y="102850"/>
                  <a:pt x="117105" y="100437"/>
                </a:cubicBezTo>
                <a:lnTo>
                  <a:pt x="112147" y="88889"/>
                </a:lnTo>
                <a:cubicBezTo>
                  <a:pt x="110842" y="85823"/>
                  <a:pt x="107874" y="83931"/>
                  <a:pt x="104384" y="83931"/>
                </a:cubicBezTo>
                <a:close/>
                <a:moveTo>
                  <a:pt x="163393" y="109048"/>
                </a:moveTo>
                <a:cubicBezTo>
                  <a:pt x="164665" y="109618"/>
                  <a:pt x="166025" y="109908"/>
                  <a:pt x="167395" y="109908"/>
                </a:cubicBezTo>
                <a:cubicBezTo>
                  <a:pt x="168063" y="109908"/>
                  <a:pt x="168732" y="109840"/>
                  <a:pt x="169395" y="109701"/>
                </a:cubicBezTo>
                <a:lnTo>
                  <a:pt x="169395" y="109701"/>
                </a:lnTo>
                <a:cubicBezTo>
                  <a:pt x="168286" y="117105"/>
                  <a:pt x="164698" y="122944"/>
                  <a:pt x="158794" y="127087"/>
                </a:cubicBezTo>
                <a:cubicBezTo>
                  <a:pt x="161240" y="121476"/>
                  <a:pt x="162806" y="115409"/>
                  <a:pt x="163393" y="109048"/>
                </a:cubicBezTo>
                <a:close/>
                <a:moveTo>
                  <a:pt x="83353" y="113882"/>
                </a:moveTo>
                <a:cubicBezTo>
                  <a:pt x="82341" y="113882"/>
                  <a:pt x="81352" y="114379"/>
                  <a:pt x="80767" y="115279"/>
                </a:cubicBezTo>
                <a:lnTo>
                  <a:pt x="74243" y="125423"/>
                </a:lnTo>
                <a:cubicBezTo>
                  <a:pt x="73329" y="126859"/>
                  <a:pt x="73721" y="128751"/>
                  <a:pt x="75156" y="129664"/>
                </a:cubicBezTo>
                <a:cubicBezTo>
                  <a:pt x="75659" y="129992"/>
                  <a:pt x="76225" y="130147"/>
                  <a:pt x="76787" y="130147"/>
                </a:cubicBezTo>
                <a:cubicBezTo>
                  <a:pt x="77790" y="130147"/>
                  <a:pt x="78778" y="129650"/>
                  <a:pt x="79364" y="128751"/>
                </a:cubicBezTo>
                <a:lnTo>
                  <a:pt x="80930" y="126337"/>
                </a:lnTo>
                <a:cubicBezTo>
                  <a:pt x="86606" y="129533"/>
                  <a:pt x="95511" y="131132"/>
                  <a:pt x="104384" y="131132"/>
                </a:cubicBezTo>
                <a:cubicBezTo>
                  <a:pt x="113289" y="131132"/>
                  <a:pt x="122161" y="129533"/>
                  <a:pt x="127837" y="126337"/>
                </a:cubicBezTo>
                <a:lnTo>
                  <a:pt x="129403" y="128751"/>
                </a:lnTo>
                <a:cubicBezTo>
                  <a:pt x="129989" y="129650"/>
                  <a:pt x="130977" y="130147"/>
                  <a:pt x="131980" y="130147"/>
                </a:cubicBezTo>
                <a:cubicBezTo>
                  <a:pt x="132542" y="130147"/>
                  <a:pt x="133108" y="129992"/>
                  <a:pt x="133611" y="129664"/>
                </a:cubicBezTo>
                <a:cubicBezTo>
                  <a:pt x="135046" y="128751"/>
                  <a:pt x="135438" y="126859"/>
                  <a:pt x="134524" y="125423"/>
                </a:cubicBezTo>
                <a:lnTo>
                  <a:pt x="128000" y="115279"/>
                </a:lnTo>
                <a:cubicBezTo>
                  <a:pt x="127415" y="114379"/>
                  <a:pt x="126426" y="113882"/>
                  <a:pt x="125414" y="113882"/>
                </a:cubicBezTo>
                <a:cubicBezTo>
                  <a:pt x="124848" y="113882"/>
                  <a:pt x="124275" y="114038"/>
                  <a:pt x="123760" y="114365"/>
                </a:cubicBezTo>
                <a:cubicBezTo>
                  <a:pt x="122357" y="115279"/>
                  <a:pt x="121933" y="117171"/>
                  <a:pt x="122846" y="118606"/>
                </a:cubicBezTo>
                <a:lnTo>
                  <a:pt x="124510" y="121183"/>
                </a:lnTo>
                <a:cubicBezTo>
                  <a:pt x="120172" y="123564"/>
                  <a:pt x="112636" y="125032"/>
                  <a:pt x="104384" y="125032"/>
                </a:cubicBezTo>
                <a:lnTo>
                  <a:pt x="104351" y="125032"/>
                </a:lnTo>
                <a:cubicBezTo>
                  <a:pt x="96098" y="125032"/>
                  <a:pt x="88596" y="123564"/>
                  <a:pt x="84257" y="121183"/>
                </a:cubicBezTo>
                <a:lnTo>
                  <a:pt x="85921" y="118606"/>
                </a:lnTo>
                <a:cubicBezTo>
                  <a:pt x="86834" y="117171"/>
                  <a:pt x="86410" y="115279"/>
                  <a:pt x="85007" y="114365"/>
                </a:cubicBezTo>
                <a:cubicBezTo>
                  <a:pt x="84493" y="114038"/>
                  <a:pt x="83919" y="113882"/>
                  <a:pt x="83353" y="113882"/>
                </a:cubicBezTo>
                <a:close/>
                <a:moveTo>
                  <a:pt x="43903" y="131873"/>
                </a:moveTo>
                <a:cubicBezTo>
                  <a:pt x="45405" y="131873"/>
                  <a:pt x="47007" y="132520"/>
                  <a:pt x="48473" y="133741"/>
                </a:cubicBezTo>
                <a:lnTo>
                  <a:pt x="93489" y="171613"/>
                </a:lnTo>
                <a:lnTo>
                  <a:pt x="93489" y="171613"/>
                </a:lnTo>
                <a:lnTo>
                  <a:pt x="76885" y="168482"/>
                </a:lnTo>
                <a:cubicBezTo>
                  <a:pt x="76852" y="168482"/>
                  <a:pt x="76820" y="168482"/>
                  <a:pt x="76787" y="168449"/>
                </a:cubicBezTo>
                <a:lnTo>
                  <a:pt x="40449" y="161599"/>
                </a:lnTo>
                <a:cubicBezTo>
                  <a:pt x="36436" y="160849"/>
                  <a:pt x="33468" y="158043"/>
                  <a:pt x="32489" y="154129"/>
                </a:cubicBezTo>
                <a:cubicBezTo>
                  <a:pt x="31315" y="149432"/>
                  <a:pt x="33240" y="144539"/>
                  <a:pt x="37611" y="141081"/>
                </a:cubicBezTo>
                <a:cubicBezTo>
                  <a:pt x="38328" y="140494"/>
                  <a:pt x="38752" y="139613"/>
                  <a:pt x="38752" y="138667"/>
                </a:cubicBezTo>
                <a:cubicBezTo>
                  <a:pt x="38752" y="135568"/>
                  <a:pt x="39894" y="133252"/>
                  <a:pt x="41884" y="132306"/>
                </a:cubicBezTo>
                <a:cubicBezTo>
                  <a:pt x="42519" y="132015"/>
                  <a:pt x="43200" y="131873"/>
                  <a:pt x="43903" y="131873"/>
                </a:cubicBezTo>
                <a:close/>
                <a:moveTo>
                  <a:pt x="89868" y="160588"/>
                </a:moveTo>
                <a:lnTo>
                  <a:pt x="89868" y="160588"/>
                </a:lnTo>
                <a:cubicBezTo>
                  <a:pt x="94630" y="161827"/>
                  <a:pt x="99523" y="162480"/>
                  <a:pt x="104384" y="162480"/>
                </a:cubicBezTo>
                <a:cubicBezTo>
                  <a:pt x="109244" y="162480"/>
                  <a:pt x="114137" y="161827"/>
                  <a:pt x="118899" y="160588"/>
                </a:cubicBezTo>
                <a:lnTo>
                  <a:pt x="118899" y="160588"/>
                </a:lnTo>
                <a:lnTo>
                  <a:pt x="104384" y="172787"/>
                </a:lnTo>
                <a:lnTo>
                  <a:pt x="89868" y="160588"/>
                </a:lnTo>
                <a:close/>
                <a:moveTo>
                  <a:pt x="114137" y="0"/>
                </a:moveTo>
                <a:cubicBezTo>
                  <a:pt x="91042" y="0"/>
                  <a:pt x="78744" y="6263"/>
                  <a:pt x="46679" y="24367"/>
                </a:cubicBezTo>
                <a:cubicBezTo>
                  <a:pt x="45700" y="24922"/>
                  <a:pt x="45113" y="25933"/>
                  <a:pt x="45113" y="27042"/>
                </a:cubicBezTo>
                <a:lnTo>
                  <a:pt x="45113" y="46288"/>
                </a:lnTo>
                <a:cubicBezTo>
                  <a:pt x="45113" y="47984"/>
                  <a:pt x="46483" y="49354"/>
                  <a:pt x="48180" y="49354"/>
                </a:cubicBezTo>
                <a:cubicBezTo>
                  <a:pt x="49843" y="49354"/>
                  <a:pt x="51213" y="47984"/>
                  <a:pt x="51213" y="46288"/>
                </a:cubicBezTo>
                <a:lnTo>
                  <a:pt x="51213" y="28836"/>
                </a:lnTo>
                <a:cubicBezTo>
                  <a:pt x="81778" y="11613"/>
                  <a:pt x="92836" y="6133"/>
                  <a:pt x="114137" y="6133"/>
                </a:cubicBezTo>
                <a:cubicBezTo>
                  <a:pt x="124412" y="6133"/>
                  <a:pt x="135666" y="9362"/>
                  <a:pt x="145876" y="15266"/>
                </a:cubicBezTo>
                <a:cubicBezTo>
                  <a:pt x="156053" y="21138"/>
                  <a:pt x="164796" y="29456"/>
                  <a:pt x="171450" y="39535"/>
                </a:cubicBezTo>
                <a:lnTo>
                  <a:pt x="160588" y="39535"/>
                </a:lnTo>
                <a:cubicBezTo>
                  <a:pt x="158924" y="39535"/>
                  <a:pt x="157554" y="40905"/>
                  <a:pt x="157554" y="42602"/>
                </a:cubicBezTo>
                <a:lnTo>
                  <a:pt x="157554" y="53431"/>
                </a:lnTo>
                <a:lnTo>
                  <a:pt x="141766" y="45113"/>
                </a:lnTo>
                <a:cubicBezTo>
                  <a:pt x="141733" y="45081"/>
                  <a:pt x="141701" y="45081"/>
                  <a:pt x="141668" y="45048"/>
                </a:cubicBezTo>
                <a:lnTo>
                  <a:pt x="124575" y="36045"/>
                </a:lnTo>
                <a:cubicBezTo>
                  <a:pt x="124115" y="35805"/>
                  <a:pt x="123622" y="35691"/>
                  <a:pt x="123136" y="35691"/>
                </a:cubicBezTo>
                <a:cubicBezTo>
                  <a:pt x="122036" y="35691"/>
                  <a:pt x="120976" y="36276"/>
                  <a:pt x="120433" y="37317"/>
                </a:cubicBezTo>
                <a:cubicBezTo>
                  <a:pt x="119650" y="38818"/>
                  <a:pt x="120204" y="40677"/>
                  <a:pt x="121705" y="41460"/>
                </a:cubicBezTo>
                <a:lnTo>
                  <a:pt x="137232" y="49647"/>
                </a:lnTo>
                <a:lnTo>
                  <a:pt x="137232" y="64392"/>
                </a:lnTo>
                <a:lnTo>
                  <a:pt x="78027" y="34610"/>
                </a:lnTo>
                <a:cubicBezTo>
                  <a:pt x="75450" y="33329"/>
                  <a:pt x="72831" y="32685"/>
                  <a:pt x="70338" y="32685"/>
                </a:cubicBezTo>
                <a:cubicBezTo>
                  <a:pt x="67876" y="32685"/>
                  <a:pt x="65536" y="33313"/>
                  <a:pt x="63478" y="34577"/>
                </a:cubicBezTo>
                <a:cubicBezTo>
                  <a:pt x="59564" y="36991"/>
                  <a:pt x="57346" y="41264"/>
                  <a:pt x="57346" y="46288"/>
                </a:cubicBezTo>
                <a:cubicBezTo>
                  <a:pt x="57346" y="47984"/>
                  <a:pt x="58716" y="49354"/>
                  <a:pt x="60412" y="49354"/>
                </a:cubicBezTo>
                <a:cubicBezTo>
                  <a:pt x="62076" y="49354"/>
                  <a:pt x="63446" y="47984"/>
                  <a:pt x="63446" y="46288"/>
                </a:cubicBezTo>
                <a:cubicBezTo>
                  <a:pt x="63446" y="43417"/>
                  <a:pt x="64620" y="41068"/>
                  <a:pt x="66675" y="39796"/>
                </a:cubicBezTo>
                <a:cubicBezTo>
                  <a:pt x="67757" y="39141"/>
                  <a:pt x="69018" y="38813"/>
                  <a:pt x="70377" y="38813"/>
                </a:cubicBezTo>
                <a:cubicBezTo>
                  <a:pt x="71925" y="38813"/>
                  <a:pt x="73601" y="39239"/>
                  <a:pt x="75287" y="40090"/>
                </a:cubicBezTo>
                <a:lnTo>
                  <a:pt x="127413" y="66316"/>
                </a:lnTo>
                <a:lnTo>
                  <a:pt x="113224" y="66316"/>
                </a:lnTo>
                <a:cubicBezTo>
                  <a:pt x="111527" y="66316"/>
                  <a:pt x="110157" y="67686"/>
                  <a:pt x="110157" y="69350"/>
                </a:cubicBezTo>
                <a:cubicBezTo>
                  <a:pt x="110157" y="71046"/>
                  <a:pt x="111527" y="72416"/>
                  <a:pt x="113224" y="72416"/>
                </a:cubicBezTo>
                <a:lnTo>
                  <a:pt x="140298" y="72416"/>
                </a:lnTo>
                <a:cubicBezTo>
                  <a:pt x="141994" y="72416"/>
                  <a:pt x="143364" y="71046"/>
                  <a:pt x="143364" y="69350"/>
                </a:cubicBezTo>
                <a:lnTo>
                  <a:pt x="143364" y="52844"/>
                </a:lnTo>
                <a:lnTo>
                  <a:pt x="157554" y="60347"/>
                </a:lnTo>
                <a:lnTo>
                  <a:pt x="157554" y="103242"/>
                </a:lnTo>
                <a:cubicBezTo>
                  <a:pt x="157554" y="115279"/>
                  <a:pt x="154064" y="124608"/>
                  <a:pt x="149529" y="131654"/>
                </a:cubicBezTo>
                <a:cubicBezTo>
                  <a:pt x="143430" y="133709"/>
                  <a:pt x="135960" y="134720"/>
                  <a:pt x="127217" y="134720"/>
                </a:cubicBezTo>
                <a:cubicBezTo>
                  <a:pt x="125521" y="134720"/>
                  <a:pt x="124151" y="136090"/>
                  <a:pt x="124151" y="137786"/>
                </a:cubicBezTo>
                <a:cubicBezTo>
                  <a:pt x="124151" y="139483"/>
                  <a:pt x="125521" y="140853"/>
                  <a:pt x="127217" y="140853"/>
                </a:cubicBezTo>
                <a:cubicBezTo>
                  <a:pt x="133089" y="140853"/>
                  <a:pt x="138471" y="140396"/>
                  <a:pt x="143332" y="139515"/>
                </a:cubicBezTo>
                <a:lnTo>
                  <a:pt x="143332" y="139515"/>
                </a:lnTo>
                <a:cubicBezTo>
                  <a:pt x="142288" y="140592"/>
                  <a:pt x="141211" y="141603"/>
                  <a:pt x="140200" y="142484"/>
                </a:cubicBezTo>
                <a:cubicBezTo>
                  <a:pt x="130251" y="151291"/>
                  <a:pt x="117203" y="156347"/>
                  <a:pt x="104384" y="156347"/>
                </a:cubicBezTo>
                <a:cubicBezTo>
                  <a:pt x="91564" y="156347"/>
                  <a:pt x="78516" y="151291"/>
                  <a:pt x="68567" y="142484"/>
                </a:cubicBezTo>
                <a:cubicBezTo>
                  <a:pt x="60640" y="135503"/>
                  <a:pt x="51213" y="123010"/>
                  <a:pt x="51213" y="103242"/>
                </a:cubicBezTo>
                <a:lnTo>
                  <a:pt x="51213" y="58520"/>
                </a:lnTo>
                <a:cubicBezTo>
                  <a:pt x="51213" y="56824"/>
                  <a:pt x="49843" y="55454"/>
                  <a:pt x="48180" y="55454"/>
                </a:cubicBezTo>
                <a:cubicBezTo>
                  <a:pt x="46483" y="55454"/>
                  <a:pt x="45113" y="56824"/>
                  <a:pt x="45113" y="58520"/>
                </a:cubicBezTo>
                <a:lnTo>
                  <a:pt x="45113" y="60640"/>
                </a:lnTo>
                <a:cubicBezTo>
                  <a:pt x="43942" y="60157"/>
                  <a:pt x="42699" y="59917"/>
                  <a:pt x="41452" y="59917"/>
                </a:cubicBezTo>
                <a:cubicBezTo>
                  <a:pt x="39919" y="59917"/>
                  <a:pt x="38379" y="60280"/>
                  <a:pt x="36958" y="60999"/>
                </a:cubicBezTo>
                <a:cubicBezTo>
                  <a:pt x="30565" y="64229"/>
                  <a:pt x="26748" y="73166"/>
                  <a:pt x="26748" y="84910"/>
                </a:cubicBezTo>
                <a:cubicBezTo>
                  <a:pt x="26748" y="96653"/>
                  <a:pt x="30565" y="105591"/>
                  <a:pt x="36958" y="108852"/>
                </a:cubicBezTo>
                <a:cubicBezTo>
                  <a:pt x="38364" y="109555"/>
                  <a:pt x="39878" y="109907"/>
                  <a:pt x="41387" y="109907"/>
                </a:cubicBezTo>
                <a:cubicBezTo>
                  <a:pt x="42748" y="109907"/>
                  <a:pt x="44105" y="109621"/>
                  <a:pt x="45374" y="109048"/>
                </a:cubicBezTo>
                <a:cubicBezTo>
                  <a:pt x="45961" y="115540"/>
                  <a:pt x="47592" y="121737"/>
                  <a:pt x="50137" y="127478"/>
                </a:cubicBezTo>
                <a:cubicBezTo>
                  <a:pt x="48126" y="126343"/>
                  <a:pt x="45976" y="125759"/>
                  <a:pt x="43877" y="125759"/>
                </a:cubicBezTo>
                <a:cubicBezTo>
                  <a:pt x="42299" y="125759"/>
                  <a:pt x="40749" y="126089"/>
                  <a:pt x="39307" y="126761"/>
                </a:cubicBezTo>
                <a:cubicBezTo>
                  <a:pt x="35523" y="128522"/>
                  <a:pt x="33109" y="132371"/>
                  <a:pt x="32685" y="137199"/>
                </a:cubicBezTo>
                <a:cubicBezTo>
                  <a:pt x="27270" y="142125"/>
                  <a:pt x="24922" y="149040"/>
                  <a:pt x="26553" y="155597"/>
                </a:cubicBezTo>
                <a:cubicBezTo>
                  <a:pt x="27401" y="158989"/>
                  <a:pt x="29227" y="161892"/>
                  <a:pt x="31739" y="164045"/>
                </a:cubicBezTo>
                <a:cubicBezTo>
                  <a:pt x="24400" y="166948"/>
                  <a:pt x="22279" y="168123"/>
                  <a:pt x="21366" y="168743"/>
                </a:cubicBezTo>
                <a:cubicBezTo>
                  <a:pt x="8775" y="177583"/>
                  <a:pt x="0" y="195328"/>
                  <a:pt x="0" y="205701"/>
                </a:cubicBezTo>
                <a:cubicBezTo>
                  <a:pt x="0" y="207397"/>
                  <a:pt x="1370" y="208767"/>
                  <a:pt x="3066" y="208767"/>
                </a:cubicBezTo>
                <a:cubicBezTo>
                  <a:pt x="4763" y="208767"/>
                  <a:pt x="6100" y="207397"/>
                  <a:pt x="6100" y="205701"/>
                </a:cubicBezTo>
                <a:cubicBezTo>
                  <a:pt x="6100" y="198035"/>
                  <a:pt x="13439" y="181791"/>
                  <a:pt x="24889" y="173766"/>
                </a:cubicBezTo>
                <a:cubicBezTo>
                  <a:pt x="25476" y="173342"/>
                  <a:pt x="28053" y="171939"/>
                  <a:pt x="39372" y="167633"/>
                </a:cubicBezTo>
                <a:lnTo>
                  <a:pt x="73199" y="174027"/>
                </a:lnTo>
                <a:lnTo>
                  <a:pt x="73199" y="205701"/>
                </a:lnTo>
                <a:cubicBezTo>
                  <a:pt x="73199" y="207397"/>
                  <a:pt x="74569" y="208767"/>
                  <a:pt x="76265" y="208767"/>
                </a:cubicBezTo>
                <a:cubicBezTo>
                  <a:pt x="77961" y="208767"/>
                  <a:pt x="79299" y="207397"/>
                  <a:pt x="79299" y="205701"/>
                </a:cubicBezTo>
                <a:lnTo>
                  <a:pt x="79299" y="175169"/>
                </a:lnTo>
                <a:lnTo>
                  <a:pt x="103796" y="179768"/>
                </a:lnTo>
                <a:cubicBezTo>
                  <a:pt x="103878" y="179801"/>
                  <a:pt x="104123" y="179817"/>
                  <a:pt x="104371" y="179817"/>
                </a:cubicBezTo>
                <a:cubicBezTo>
                  <a:pt x="104620" y="179817"/>
                  <a:pt x="104873" y="179801"/>
                  <a:pt x="104971" y="179768"/>
                </a:cubicBezTo>
                <a:lnTo>
                  <a:pt x="129468" y="175169"/>
                </a:lnTo>
                <a:lnTo>
                  <a:pt x="129468" y="205701"/>
                </a:lnTo>
                <a:cubicBezTo>
                  <a:pt x="129468" y="207397"/>
                  <a:pt x="130838" y="208767"/>
                  <a:pt x="132502" y="208767"/>
                </a:cubicBezTo>
                <a:cubicBezTo>
                  <a:pt x="134198" y="208767"/>
                  <a:pt x="135568" y="207397"/>
                  <a:pt x="135568" y="205701"/>
                </a:cubicBezTo>
                <a:lnTo>
                  <a:pt x="135568" y="174027"/>
                </a:lnTo>
                <a:lnTo>
                  <a:pt x="147409" y="171776"/>
                </a:lnTo>
                <a:cubicBezTo>
                  <a:pt x="149073" y="171483"/>
                  <a:pt x="150182" y="169852"/>
                  <a:pt x="149856" y="168221"/>
                </a:cubicBezTo>
                <a:cubicBezTo>
                  <a:pt x="149568" y="166753"/>
                  <a:pt x="148290" y="165717"/>
                  <a:pt x="146851" y="165717"/>
                </a:cubicBezTo>
                <a:cubicBezTo>
                  <a:pt x="146659" y="165717"/>
                  <a:pt x="146464" y="165736"/>
                  <a:pt x="146267" y="165774"/>
                </a:cubicBezTo>
                <a:lnTo>
                  <a:pt x="131980" y="168449"/>
                </a:lnTo>
                <a:cubicBezTo>
                  <a:pt x="131947" y="168482"/>
                  <a:pt x="131915" y="168482"/>
                  <a:pt x="131882" y="168482"/>
                </a:cubicBezTo>
                <a:lnTo>
                  <a:pt x="115279" y="171613"/>
                </a:lnTo>
                <a:lnTo>
                  <a:pt x="115279" y="171613"/>
                </a:lnTo>
                <a:lnTo>
                  <a:pt x="160294" y="133741"/>
                </a:lnTo>
                <a:cubicBezTo>
                  <a:pt x="161760" y="132520"/>
                  <a:pt x="163362" y="131873"/>
                  <a:pt x="164864" y="131873"/>
                </a:cubicBezTo>
                <a:cubicBezTo>
                  <a:pt x="165567" y="131873"/>
                  <a:pt x="166248" y="132015"/>
                  <a:pt x="166883" y="132306"/>
                </a:cubicBezTo>
                <a:cubicBezTo>
                  <a:pt x="168873" y="133252"/>
                  <a:pt x="170015" y="135568"/>
                  <a:pt x="170015" y="138667"/>
                </a:cubicBezTo>
                <a:cubicBezTo>
                  <a:pt x="170015" y="139613"/>
                  <a:pt x="170439" y="140494"/>
                  <a:pt x="171156" y="141081"/>
                </a:cubicBezTo>
                <a:cubicBezTo>
                  <a:pt x="175527" y="144539"/>
                  <a:pt x="177452" y="149432"/>
                  <a:pt x="176278" y="154129"/>
                </a:cubicBezTo>
                <a:cubicBezTo>
                  <a:pt x="175299" y="158043"/>
                  <a:pt x="172331" y="160849"/>
                  <a:pt x="168319" y="161599"/>
                </a:cubicBezTo>
                <a:lnTo>
                  <a:pt x="157097" y="163719"/>
                </a:lnTo>
                <a:cubicBezTo>
                  <a:pt x="155434" y="164045"/>
                  <a:pt x="154325" y="165644"/>
                  <a:pt x="154651" y="167307"/>
                </a:cubicBezTo>
                <a:cubicBezTo>
                  <a:pt x="154941" y="168787"/>
                  <a:pt x="156237" y="169802"/>
                  <a:pt x="157691" y="169802"/>
                </a:cubicBezTo>
                <a:cubicBezTo>
                  <a:pt x="157872" y="169802"/>
                  <a:pt x="158055" y="169786"/>
                  <a:pt x="158239" y="169754"/>
                </a:cubicBezTo>
                <a:lnTo>
                  <a:pt x="169395" y="167633"/>
                </a:lnTo>
                <a:cubicBezTo>
                  <a:pt x="180714" y="171939"/>
                  <a:pt x="183291" y="173342"/>
                  <a:pt x="183878" y="173766"/>
                </a:cubicBezTo>
                <a:cubicBezTo>
                  <a:pt x="195328" y="181791"/>
                  <a:pt x="202635" y="198035"/>
                  <a:pt x="202635" y="205701"/>
                </a:cubicBezTo>
                <a:cubicBezTo>
                  <a:pt x="202635" y="207397"/>
                  <a:pt x="204005" y="208767"/>
                  <a:pt x="205701" y="208767"/>
                </a:cubicBezTo>
                <a:cubicBezTo>
                  <a:pt x="207397" y="208767"/>
                  <a:pt x="208767" y="207397"/>
                  <a:pt x="208767" y="205701"/>
                </a:cubicBezTo>
                <a:cubicBezTo>
                  <a:pt x="208767" y="195328"/>
                  <a:pt x="199992" y="177583"/>
                  <a:pt x="187401" y="168743"/>
                </a:cubicBezTo>
                <a:cubicBezTo>
                  <a:pt x="186488" y="168123"/>
                  <a:pt x="184367" y="166948"/>
                  <a:pt x="177028" y="164045"/>
                </a:cubicBezTo>
                <a:cubicBezTo>
                  <a:pt x="179540" y="161892"/>
                  <a:pt x="181366" y="158989"/>
                  <a:pt x="182215" y="155597"/>
                </a:cubicBezTo>
                <a:cubicBezTo>
                  <a:pt x="183846" y="149040"/>
                  <a:pt x="181497" y="142125"/>
                  <a:pt x="176082" y="137199"/>
                </a:cubicBezTo>
                <a:cubicBezTo>
                  <a:pt x="175658" y="132371"/>
                  <a:pt x="173244" y="128522"/>
                  <a:pt x="169460" y="126761"/>
                </a:cubicBezTo>
                <a:cubicBezTo>
                  <a:pt x="169134" y="126630"/>
                  <a:pt x="168840" y="126500"/>
                  <a:pt x="168514" y="126369"/>
                </a:cubicBezTo>
                <a:cubicBezTo>
                  <a:pt x="173114" y="120824"/>
                  <a:pt x="175625" y="113778"/>
                  <a:pt x="175886" y="105656"/>
                </a:cubicBezTo>
                <a:cubicBezTo>
                  <a:pt x="179768" y="101252"/>
                  <a:pt x="182019" y="93880"/>
                  <a:pt x="182019" y="84910"/>
                </a:cubicBezTo>
                <a:cubicBezTo>
                  <a:pt x="182019" y="79984"/>
                  <a:pt x="181366" y="75580"/>
                  <a:pt x="180127" y="71829"/>
                </a:cubicBezTo>
                <a:cubicBezTo>
                  <a:pt x="179685" y="70556"/>
                  <a:pt x="178499" y="69738"/>
                  <a:pt x="177226" y="69738"/>
                </a:cubicBezTo>
                <a:cubicBezTo>
                  <a:pt x="176901" y="69738"/>
                  <a:pt x="176570" y="69792"/>
                  <a:pt x="176245" y="69904"/>
                </a:cubicBezTo>
                <a:cubicBezTo>
                  <a:pt x="174647" y="70426"/>
                  <a:pt x="173766" y="72155"/>
                  <a:pt x="174321" y="73754"/>
                </a:cubicBezTo>
                <a:cubicBezTo>
                  <a:pt x="175364" y="76885"/>
                  <a:pt x="175886" y="80636"/>
                  <a:pt x="175886" y="84910"/>
                </a:cubicBezTo>
                <a:cubicBezTo>
                  <a:pt x="175886" y="94010"/>
                  <a:pt x="173505" y="99491"/>
                  <a:pt x="170798" y="102100"/>
                </a:cubicBezTo>
                <a:cubicBezTo>
                  <a:pt x="170765" y="102133"/>
                  <a:pt x="170700" y="102198"/>
                  <a:pt x="170667" y="102231"/>
                </a:cubicBezTo>
                <a:cubicBezTo>
                  <a:pt x="170113" y="102720"/>
                  <a:pt x="169591" y="103111"/>
                  <a:pt x="169036" y="103372"/>
                </a:cubicBezTo>
                <a:cubicBezTo>
                  <a:pt x="168493" y="103659"/>
                  <a:pt x="167922" y="103799"/>
                  <a:pt x="167352" y="103799"/>
                </a:cubicBezTo>
                <a:cubicBezTo>
                  <a:pt x="166690" y="103799"/>
                  <a:pt x="166029" y="103610"/>
                  <a:pt x="165415" y="103242"/>
                </a:cubicBezTo>
                <a:cubicBezTo>
                  <a:pt x="164306" y="102557"/>
                  <a:pt x="163654" y="101383"/>
                  <a:pt x="163654" y="100078"/>
                </a:cubicBezTo>
                <a:lnTo>
                  <a:pt x="163654" y="69741"/>
                </a:lnTo>
                <a:cubicBezTo>
                  <a:pt x="163654" y="68436"/>
                  <a:pt x="164306" y="67295"/>
                  <a:pt x="165415" y="66577"/>
                </a:cubicBezTo>
                <a:cubicBezTo>
                  <a:pt x="166023" y="66213"/>
                  <a:pt x="166676" y="66033"/>
                  <a:pt x="167332" y="66033"/>
                </a:cubicBezTo>
                <a:cubicBezTo>
                  <a:pt x="167909" y="66033"/>
                  <a:pt x="168487" y="66172"/>
                  <a:pt x="169036" y="66447"/>
                </a:cubicBezTo>
                <a:cubicBezTo>
                  <a:pt x="169487" y="66667"/>
                  <a:pt x="169964" y="66772"/>
                  <a:pt x="170431" y="66772"/>
                </a:cubicBezTo>
                <a:cubicBezTo>
                  <a:pt x="171551" y="66772"/>
                  <a:pt x="172617" y="66168"/>
                  <a:pt x="173146" y="65109"/>
                </a:cubicBezTo>
                <a:cubicBezTo>
                  <a:pt x="173929" y="63576"/>
                  <a:pt x="173309" y="61749"/>
                  <a:pt x="171809" y="60999"/>
                </a:cubicBezTo>
                <a:cubicBezTo>
                  <a:pt x="170388" y="60280"/>
                  <a:pt x="168848" y="59917"/>
                  <a:pt x="167315" y="59917"/>
                </a:cubicBezTo>
                <a:cubicBezTo>
                  <a:pt x="166068" y="59917"/>
                  <a:pt x="164825" y="60157"/>
                  <a:pt x="163654" y="60640"/>
                </a:cubicBezTo>
                <a:lnTo>
                  <a:pt x="163654" y="45635"/>
                </a:lnTo>
                <a:lnTo>
                  <a:pt x="176898" y="45635"/>
                </a:lnTo>
                <a:cubicBezTo>
                  <a:pt x="178007" y="45635"/>
                  <a:pt x="179018" y="45081"/>
                  <a:pt x="179540" y="44135"/>
                </a:cubicBezTo>
                <a:cubicBezTo>
                  <a:pt x="180094" y="43189"/>
                  <a:pt x="180094" y="42014"/>
                  <a:pt x="179572" y="41068"/>
                </a:cubicBezTo>
                <a:cubicBezTo>
                  <a:pt x="172135" y="28020"/>
                  <a:pt x="161534" y="17256"/>
                  <a:pt x="148942" y="9949"/>
                </a:cubicBezTo>
                <a:cubicBezTo>
                  <a:pt x="137819" y="3523"/>
                  <a:pt x="125456" y="0"/>
                  <a:pt x="114137" y="0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0"/>
          <p:cNvSpPr/>
          <p:nvPr/>
        </p:nvSpPr>
        <p:spPr>
          <a:xfrm>
            <a:off x="1043444" y="3577225"/>
            <a:ext cx="760711" cy="861690"/>
          </a:xfrm>
          <a:custGeom>
            <a:avLst/>
            <a:gdLst/>
            <a:ahLst/>
            <a:cxnLst/>
            <a:rect l="l" t="t" r="r" b="b"/>
            <a:pathLst>
              <a:path w="184303" h="208768" extrusionOk="0">
                <a:moveTo>
                  <a:pt x="66187" y="51866"/>
                </a:moveTo>
                <a:cubicBezTo>
                  <a:pt x="60576" y="51866"/>
                  <a:pt x="56270" y="53431"/>
                  <a:pt x="55096" y="53921"/>
                </a:cubicBezTo>
                <a:cubicBezTo>
                  <a:pt x="53530" y="54540"/>
                  <a:pt x="52780" y="56335"/>
                  <a:pt x="53432" y="57900"/>
                </a:cubicBezTo>
                <a:cubicBezTo>
                  <a:pt x="53900" y="59082"/>
                  <a:pt x="55037" y="59799"/>
                  <a:pt x="56240" y="59799"/>
                </a:cubicBezTo>
                <a:cubicBezTo>
                  <a:pt x="56630" y="59799"/>
                  <a:pt x="57028" y="59724"/>
                  <a:pt x="57412" y="59564"/>
                </a:cubicBezTo>
                <a:cubicBezTo>
                  <a:pt x="58325" y="59205"/>
                  <a:pt x="61685" y="57966"/>
                  <a:pt x="66187" y="57966"/>
                </a:cubicBezTo>
                <a:cubicBezTo>
                  <a:pt x="72091" y="57966"/>
                  <a:pt x="79234" y="59466"/>
                  <a:pt x="81975" y="60836"/>
                </a:cubicBezTo>
                <a:cubicBezTo>
                  <a:pt x="82399" y="61064"/>
                  <a:pt x="82855" y="61162"/>
                  <a:pt x="83312" y="61162"/>
                </a:cubicBezTo>
                <a:cubicBezTo>
                  <a:pt x="84454" y="61162"/>
                  <a:pt x="85530" y="60542"/>
                  <a:pt x="86052" y="59466"/>
                </a:cubicBezTo>
                <a:cubicBezTo>
                  <a:pt x="86835" y="57933"/>
                  <a:pt x="86215" y="56106"/>
                  <a:pt x="84682" y="55356"/>
                </a:cubicBezTo>
                <a:cubicBezTo>
                  <a:pt x="80800" y="53431"/>
                  <a:pt x="72515" y="51866"/>
                  <a:pt x="66187" y="51866"/>
                </a:cubicBezTo>
                <a:close/>
                <a:moveTo>
                  <a:pt x="72450" y="77603"/>
                </a:moveTo>
                <a:cubicBezTo>
                  <a:pt x="70786" y="77603"/>
                  <a:pt x="69416" y="78973"/>
                  <a:pt x="69416" y="80669"/>
                </a:cubicBezTo>
                <a:lnTo>
                  <a:pt x="69416" y="87519"/>
                </a:lnTo>
                <a:cubicBezTo>
                  <a:pt x="69416" y="89183"/>
                  <a:pt x="70786" y="90553"/>
                  <a:pt x="72450" y="90553"/>
                </a:cubicBezTo>
                <a:cubicBezTo>
                  <a:pt x="74146" y="90553"/>
                  <a:pt x="75516" y="89183"/>
                  <a:pt x="75516" y="87519"/>
                </a:cubicBezTo>
                <a:lnTo>
                  <a:pt x="75516" y="80669"/>
                </a:lnTo>
                <a:cubicBezTo>
                  <a:pt x="75516" y="78973"/>
                  <a:pt x="74146" y="77603"/>
                  <a:pt x="72450" y="77603"/>
                </a:cubicBezTo>
                <a:close/>
                <a:moveTo>
                  <a:pt x="111854" y="77603"/>
                </a:moveTo>
                <a:cubicBezTo>
                  <a:pt x="110158" y="77603"/>
                  <a:pt x="108788" y="78973"/>
                  <a:pt x="108788" y="80669"/>
                </a:cubicBezTo>
                <a:lnTo>
                  <a:pt x="108788" y="87519"/>
                </a:lnTo>
                <a:cubicBezTo>
                  <a:pt x="108788" y="89183"/>
                  <a:pt x="110158" y="90553"/>
                  <a:pt x="111854" y="90553"/>
                </a:cubicBezTo>
                <a:cubicBezTo>
                  <a:pt x="113550" y="90553"/>
                  <a:pt x="114921" y="89183"/>
                  <a:pt x="114921" y="87519"/>
                </a:cubicBezTo>
                <a:lnTo>
                  <a:pt x="114921" y="80669"/>
                </a:lnTo>
                <a:cubicBezTo>
                  <a:pt x="114921" y="78973"/>
                  <a:pt x="113550" y="77603"/>
                  <a:pt x="111854" y="77603"/>
                </a:cubicBezTo>
                <a:close/>
                <a:moveTo>
                  <a:pt x="63675" y="71438"/>
                </a:moveTo>
                <a:cubicBezTo>
                  <a:pt x="73559" y="71438"/>
                  <a:pt x="79887" y="72938"/>
                  <a:pt x="82399" y="75939"/>
                </a:cubicBezTo>
                <a:cubicBezTo>
                  <a:pt x="83736" y="77505"/>
                  <a:pt x="84127" y="79690"/>
                  <a:pt x="83638" y="82659"/>
                </a:cubicBezTo>
                <a:cubicBezTo>
                  <a:pt x="82007" y="92249"/>
                  <a:pt x="75287" y="97109"/>
                  <a:pt x="63675" y="97109"/>
                </a:cubicBezTo>
                <a:cubicBezTo>
                  <a:pt x="52356" y="97109"/>
                  <a:pt x="45310" y="91629"/>
                  <a:pt x="45310" y="82822"/>
                </a:cubicBezTo>
                <a:cubicBezTo>
                  <a:pt x="45310" y="75091"/>
                  <a:pt x="48083" y="71438"/>
                  <a:pt x="63675" y="71438"/>
                </a:cubicBezTo>
                <a:close/>
                <a:moveTo>
                  <a:pt x="120629" y="71438"/>
                </a:moveTo>
                <a:cubicBezTo>
                  <a:pt x="121444" y="71438"/>
                  <a:pt x="122260" y="71438"/>
                  <a:pt x="123010" y="71470"/>
                </a:cubicBezTo>
                <a:cubicBezTo>
                  <a:pt x="123597" y="72123"/>
                  <a:pt x="124217" y="72775"/>
                  <a:pt x="124837" y="73395"/>
                </a:cubicBezTo>
                <a:cubicBezTo>
                  <a:pt x="128914" y="77374"/>
                  <a:pt x="133546" y="79919"/>
                  <a:pt x="138929" y="81060"/>
                </a:cubicBezTo>
                <a:cubicBezTo>
                  <a:pt x="138994" y="81615"/>
                  <a:pt x="138994" y="82202"/>
                  <a:pt x="138994" y="82822"/>
                </a:cubicBezTo>
                <a:cubicBezTo>
                  <a:pt x="138994" y="91629"/>
                  <a:pt x="131981" y="97109"/>
                  <a:pt x="120629" y="97109"/>
                </a:cubicBezTo>
                <a:cubicBezTo>
                  <a:pt x="109016" y="97109"/>
                  <a:pt x="102329" y="92249"/>
                  <a:pt x="100698" y="82659"/>
                </a:cubicBezTo>
                <a:cubicBezTo>
                  <a:pt x="100209" y="79690"/>
                  <a:pt x="100600" y="77505"/>
                  <a:pt x="101938" y="75939"/>
                </a:cubicBezTo>
                <a:cubicBezTo>
                  <a:pt x="104450" y="72938"/>
                  <a:pt x="110745" y="71438"/>
                  <a:pt x="120629" y="71438"/>
                </a:cubicBezTo>
                <a:close/>
                <a:moveTo>
                  <a:pt x="92152" y="82691"/>
                </a:moveTo>
                <a:cubicBezTo>
                  <a:pt x="92609" y="82691"/>
                  <a:pt x="94044" y="82822"/>
                  <a:pt x="94501" y="84453"/>
                </a:cubicBezTo>
                <a:lnTo>
                  <a:pt x="97306" y="94565"/>
                </a:lnTo>
                <a:cubicBezTo>
                  <a:pt x="97958" y="96881"/>
                  <a:pt x="96653" y="99458"/>
                  <a:pt x="95055" y="100469"/>
                </a:cubicBezTo>
                <a:cubicBezTo>
                  <a:pt x="94207" y="101024"/>
                  <a:pt x="93196" y="101317"/>
                  <a:pt x="92152" y="101317"/>
                </a:cubicBezTo>
                <a:cubicBezTo>
                  <a:pt x="91141" y="101317"/>
                  <a:pt x="90129" y="101024"/>
                  <a:pt x="89281" y="100469"/>
                </a:cubicBezTo>
                <a:cubicBezTo>
                  <a:pt x="87683" y="99458"/>
                  <a:pt x="86378" y="96881"/>
                  <a:pt x="87031" y="94565"/>
                </a:cubicBezTo>
                <a:lnTo>
                  <a:pt x="89836" y="84453"/>
                </a:lnTo>
                <a:cubicBezTo>
                  <a:pt x="90293" y="82822"/>
                  <a:pt x="91728" y="82691"/>
                  <a:pt x="92152" y="82691"/>
                </a:cubicBezTo>
                <a:close/>
                <a:moveTo>
                  <a:pt x="155108" y="80212"/>
                </a:moveTo>
                <a:cubicBezTo>
                  <a:pt x="156315" y="82920"/>
                  <a:pt x="157359" y="87030"/>
                  <a:pt x="157359" y="93064"/>
                </a:cubicBezTo>
                <a:cubicBezTo>
                  <a:pt x="157359" y="104123"/>
                  <a:pt x="153803" y="109864"/>
                  <a:pt x="150509" y="111527"/>
                </a:cubicBezTo>
                <a:cubicBezTo>
                  <a:pt x="149966" y="111814"/>
                  <a:pt x="149387" y="111954"/>
                  <a:pt x="148813" y="111954"/>
                </a:cubicBezTo>
                <a:cubicBezTo>
                  <a:pt x="148146" y="111954"/>
                  <a:pt x="147484" y="111765"/>
                  <a:pt x="146888" y="111397"/>
                </a:cubicBezTo>
                <a:cubicBezTo>
                  <a:pt x="145779" y="110712"/>
                  <a:pt x="145126" y="109538"/>
                  <a:pt x="145126" y="108233"/>
                </a:cubicBezTo>
                <a:lnTo>
                  <a:pt x="145126" y="82822"/>
                </a:lnTo>
                <a:cubicBezTo>
                  <a:pt x="145126" y="82463"/>
                  <a:pt x="145126" y="82104"/>
                  <a:pt x="145094" y="81778"/>
                </a:cubicBezTo>
                <a:cubicBezTo>
                  <a:pt x="145453" y="81778"/>
                  <a:pt x="145779" y="81811"/>
                  <a:pt x="146138" y="81811"/>
                </a:cubicBezTo>
                <a:cubicBezTo>
                  <a:pt x="149497" y="81811"/>
                  <a:pt x="152499" y="81191"/>
                  <a:pt x="155108" y="80212"/>
                </a:cubicBezTo>
                <a:close/>
                <a:moveTo>
                  <a:pt x="72650" y="110164"/>
                </a:moveTo>
                <a:cubicBezTo>
                  <a:pt x="71716" y="110164"/>
                  <a:pt x="70797" y="110586"/>
                  <a:pt x="70199" y="111397"/>
                </a:cubicBezTo>
                <a:cubicBezTo>
                  <a:pt x="69188" y="112734"/>
                  <a:pt x="69449" y="114659"/>
                  <a:pt x="70786" y="115670"/>
                </a:cubicBezTo>
                <a:cubicBezTo>
                  <a:pt x="75483" y="119226"/>
                  <a:pt x="83834" y="120987"/>
                  <a:pt x="92152" y="120987"/>
                </a:cubicBezTo>
                <a:cubicBezTo>
                  <a:pt x="100503" y="120987"/>
                  <a:pt x="108821" y="119226"/>
                  <a:pt x="113518" y="115670"/>
                </a:cubicBezTo>
                <a:cubicBezTo>
                  <a:pt x="114855" y="114659"/>
                  <a:pt x="115149" y="112734"/>
                  <a:pt x="114105" y="111397"/>
                </a:cubicBezTo>
                <a:cubicBezTo>
                  <a:pt x="113506" y="110586"/>
                  <a:pt x="112588" y="110164"/>
                  <a:pt x="111661" y="110164"/>
                </a:cubicBezTo>
                <a:cubicBezTo>
                  <a:pt x="111021" y="110164"/>
                  <a:pt x="110378" y="110364"/>
                  <a:pt x="109832" y="110777"/>
                </a:cubicBezTo>
                <a:cubicBezTo>
                  <a:pt x="106276" y="113468"/>
                  <a:pt x="99214" y="114814"/>
                  <a:pt x="92156" y="114814"/>
                </a:cubicBezTo>
                <a:cubicBezTo>
                  <a:pt x="85098" y="114814"/>
                  <a:pt x="78044" y="113468"/>
                  <a:pt x="74505" y="110777"/>
                </a:cubicBezTo>
                <a:cubicBezTo>
                  <a:pt x="73945" y="110364"/>
                  <a:pt x="73294" y="110164"/>
                  <a:pt x="72650" y="110164"/>
                </a:cubicBezTo>
                <a:close/>
                <a:moveTo>
                  <a:pt x="142191" y="115474"/>
                </a:moveTo>
                <a:cubicBezTo>
                  <a:pt x="142647" y="115898"/>
                  <a:pt x="143137" y="116257"/>
                  <a:pt x="143691" y="116616"/>
                </a:cubicBezTo>
                <a:cubicBezTo>
                  <a:pt x="145257" y="117562"/>
                  <a:pt x="147051" y="118051"/>
                  <a:pt x="148812" y="118051"/>
                </a:cubicBezTo>
                <a:cubicBezTo>
                  <a:pt x="146627" y="121150"/>
                  <a:pt x="143234" y="122977"/>
                  <a:pt x="138015" y="123988"/>
                </a:cubicBezTo>
                <a:cubicBezTo>
                  <a:pt x="139679" y="121476"/>
                  <a:pt x="141082" y="118671"/>
                  <a:pt x="142191" y="115474"/>
                </a:cubicBezTo>
                <a:close/>
                <a:moveTo>
                  <a:pt x="45342" y="97044"/>
                </a:moveTo>
                <a:lnTo>
                  <a:pt x="45342" y="97044"/>
                </a:lnTo>
                <a:cubicBezTo>
                  <a:pt x="49648" y="100958"/>
                  <a:pt x="56009" y="103209"/>
                  <a:pt x="63675" y="103209"/>
                </a:cubicBezTo>
                <a:cubicBezTo>
                  <a:pt x="70819" y="103209"/>
                  <a:pt x="76690" y="101578"/>
                  <a:pt x="81061" y="98414"/>
                </a:cubicBezTo>
                <a:cubicBezTo>
                  <a:pt x="81714" y="101317"/>
                  <a:pt x="83442" y="104025"/>
                  <a:pt x="85954" y="105623"/>
                </a:cubicBezTo>
                <a:cubicBezTo>
                  <a:pt x="87813" y="106830"/>
                  <a:pt x="89966" y="107450"/>
                  <a:pt x="92152" y="107450"/>
                </a:cubicBezTo>
                <a:cubicBezTo>
                  <a:pt x="94370" y="107450"/>
                  <a:pt x="96523" y="106830"/>
                  <a:pt x="98382" y="105623"/>
                </a:cubicBezTo>
                <a:cubicBezTo>
                  <a:pt x="100861" y="104025"/>
                  <a:pt x="102623" y="101317"/>
                  <a:pt x="103275" y="98414"/>
                </a:cubicBezTo>
                <a:cubicBezTo>
                  <a:pt x="107646" y="101578"/>
                  <a:pt x="113518" y="103209"/>
                  <a:pt x="120629" y="103209"/>
                </a:cubicBezTo>
                <a:cubicBezTo>
                  <a:pt x="128327" y="103209"/>
                  <a:pt x="134688" y="100958"/>
                  <a:pt x="138994" y="97044"/>
                </a:cubicBezTo>
                <a:lnTo>
                  <a:pt x="138994" y="97044"/>
                </a:lnTo>
                <a:cubicBezTo>
                  <a:pt x="138766" y="110581"/>
                  <a:pt x="135308" y="118541"/>
                  <a:pt x="129567" y="124999"/>
                </a:cubicBezTo>
                <a:cubicBezTo>
                  <a:pt x="126142" y="125195"/>
                  <a:pt x="122195" y="125260"/>
                  <a:pt x="117693" y="125260"/>
                </a:cubicBezTo>
                <a:cubicBezTo>
                  <a:pt x="115997" y="125260"/>
                  <a:pt x="114627" y="126630"/>
                  <a:pt x="114627" y="128327"/>
                </a:cubicBezTo>
                <a:cubicBezTo>
                  <a:pt x="114627" y="130023"/>
                  <a:pt x="115997" y="131393"/>
                  <a:pt x="117693" y="131393"/>
                </a:cubicBezTo>
                <a:cubicBezTo>
                  <a:pt x="119422" y="131393"/>
                  <a:pt x="121118" y="131360"/>
                  <a:pt x="122749" y="131360"/>
                </a:cubicBezTo>
                <a:cubicBezTo>
                  <a:pt x="120303" y="133317"/>
                  <a:pt x="117661" y="135307"/>
                  <a:pt x="114790" y="137395"/>
                </a:cubicBezTo>
                <a:lnTo>
                  <a:pt x="113126" y="138634"/>
                </a:lnTo>
                <a:cubicBezTo>
                  <a:pt x="103014" y="146104"/>
                  <a:pt x="98317" y="147409"/>
                  <a:pt x="92152" y="147409"/>
                </a:cubicBezTo>
                <a:cubicBezTo>
                  <a:pt x="86019" y="147409"/>
                  <a:pt x="81322" y="146104"/>
                  <a:pt x="71210" y="138634"/>
                </a:cubicBezTo>
                <a:lnTo>
                  <a:pt x="69514" y="137395"/>
                </a:lnTo>
                <a:cubicBezTo>
                  <a:pt x="55259" y="126859"/>
                  <a:pt x="45734" y="119845"/>
                  <a:pt x="45342" y="97044"/>
                </a:cubicBezTo>
                <a:close/>
                <a:moveTo>
                  <a:pt x="105983" y="0"/>
                </a:moveTo>
                <a:cubicBezTo>
                  <a:pt x="97143" y="0"/>
                  <a:pt x="88498" y="2414"/>
                  <a:pt x="80996" y="7013"/>
                </a:cubicBezTo>
                <a:cubicBezTo>
                  <a:pt x="55585" y="11254"/>
                  <a:pt x="39210" y="29260"/>
                  <a:pt x="39210" y="53073"/>
                </a:cubicBezTo>
                <a:lnTo>
                  <a:pt x="39210" y="68795"/>
                </a:lnTo>
                <a:cubicBezTo>
                  <a:pt x="38039" y="68312"/>
                  <a:pt x="36796" y="68072"/>
                  <a:pt x="35549" y="68072"/>
                </a:cubicBezTo>
                <a:cubicBezTo>
                  <a:pt x="34016" y="68072"/>
                  <a:pt x="32476" y="68435"/>
                  <a:pt x="31055" y="69154"/>
                </a:cubicBezTo>
                <a:cubicBezTo>
                  <a:pt x="28511" y="70426"/>
                  <a:pt x="24988" y="73362"/>
                  <a:pt x="22770" y="79951"/>
                </a:cubicBezTo>
                <a:cubicBezTo>
                  <a:pt x="22215" y="81550"/>
                  <a:pt x="23096" y="83279"/>
                  <a:pt x="24694" y="83833"/>
                </a:cubicBezTo>
                <a:cubicBezTo>
                  <a:pt x="25013" y="83937"/>
                  <a:pt x="25337" y="83987"/>
                  <a:pt x="25656" y="83987"/>
                </a:cubicBezTo>
                <a:cubicBezTo>
                  <a:pt x="26934" y="83987"/>
                  <a:pt x="28125" y="83188"/>
                  <a:pt x="28543" y="81908"/>
                </a:cubicBezTo>
                <a:cubicBezTo>
                  <a:pt x="29783" y="78288"/>
                  <a:pt x="31642" y="75711"/>
                  <a:pt x="33828" y="74602"/>
                </a:cubicBezTo>
                <a:cubicBezTo>
                  <a:pt x="34377" y="74327"/>
                  <a:pt x="34955" y="74188"/>
                  <a:pt x="35532" y="74188"/>
                </a:cubicBezTo>
                <a:cubicBezTo>
                  <a:pt x="36187" y="74188"/>
                  <a:pt x="36841" y="74368"/>
                  <a:pt x="37448" y="74732"/>
                </a:cubicBezTo>
                <a:cubicBezTo>
                  <a:pt x="38558" y="75450"/>
                  <a:pt x="39210" y="76591"/>
                  <a:pt x="39210" y="77896"/>
                </a:cubicBezTo>
                <a:lnTo>
                  <a:pt x="39210" y="108233"/>
                </a:lnTo>
                <a:cubicBezTo>
                  <a:pt x="39210" y="109538"/>
                  <a:pt x="38558" y="110712"/>
                  <a:pt x="37448" y="111397"/>
                </a:cubicBezTo>
                <a:cubicBezTo>
                  <a:pt x="36835" y="111765"/>
                  <a:pt x="36174" y="111954"/>
                  <a:pt x="35512" y="111954"/>
                </a:cubicBezTo>
                <a:cubicBezTo>
                  <a:pt x="34942" y="111954"/>
                  <a:pt x="34371" y="111814"/>
                  <a:pt x="33828" y="111527"/>
                </a:cubicBezTo>
                <a:cubicBezTo>
                  <a:pt x="30500" y="109864"/>
                  <a:pt x="26978" y="104123"/>
                  <a:pt x="26978" y="93064"/>
                </a:cubicBezTo>
                <a:cubicBezTo>
                  <a:pt x="26978" y="91368"/>
                  <a:pt x="25608" y="89998"/>
                  <a:pt x="23911" y="89998"/>
                </a:cubicBezTo>
                <a:cubicBezTo>
                  <a:pt x="22215" y="89998"/>
                  <a:pt x="20845" y="91368"/>
                  <a:pt x="20845" y="93064"/>
                </a:cubicBezTo>
                <a:cubicBezTo>
                  <a:pt x="20845" y="104808"/>
                  <a:pt x="24662" y="113745"/>
                  <a:pt x="31055" y="117007"/>
                </a:cubicBezTo>
                <a:cubicBezTo>
                  <a:pt x="32468" y="117714"/>
                  <a:pt x="33992" y="118067"/>
                  <a:pt x="35511" y="118067"/>
                </a:cubicBezTo>
                <a:cubicBezTo>
                  <a:pt x="37290" y="118067"/>
                  <a:pt x="39062" y="117583"/>
                  <a:pt x="40645" y="116616"/>
                </a:cubicBezTo>
                <a:cubicBezTo>
                  <a:pt x="41167" y="116257"/>
                  <a:pt x="41689" y="115898"/>
                  <a:pt x="42146" y="115474"/>
                </a:cubicBezTo>
                <a:cubicBezTo>
                  <a:pt x="46419" y="127739"/>
                  <a:pt x="55031" y="134296"/>
                  <a:pt x="65143" y="141766"/>
                </a:cubicBezTo>
                <a:lnTo>
                  <a:pt x="65143" y="149954"/>
                </a:lnTo>
                <a:cubicBezTo>
                  <a:pt x="63805" y="151258"/>
                  <a:pt x="60315" y="154161"/>
                  <a:pt x="53758" y="156184"/>
                </a:cubicBezTo>
                <a:cubicBezTo>
                  <a:pt x="53726" y="156184"/>
                  <a:pt x="53693" y="156217"/>
                  <a:pt x="53628" y="156217"/>
                </a:cubicBezTo>
                <a:lnTo>
                  <a:pt x="51834" y="156771"/>
                </a:lnTo>
                <a:cubicBezTo>
                  <a:pt x="36698" y="161436"/>
                  <a:pt x="24727" y="165285"/>
                  <a:pt x="20030" y="168808"/>
                </a:cubicBezTo>
                <a:cubicBezTo>
                  <a:pt x="8221" y="177648"/>
                  <a:pt x="1" y="195360"/>
                  <a:pt x="1" y="205701"/>
                </a:cubicBezTo>
                <a:cubicBezTo>
                  <a:pt x="1" y="207397"/>
                  <a:pt x="1371" y="208767"/>
                  <a:pt x="3067" y="208767"/>
                </a:cubicBezTo>
                <a:cubicBezTo>
                  <a:pt x="4763" y="208767"/>
                  <a:pt x="6133" y="207397"/>
                  <a:pt x="6133" y="205701"/>
                </a:cubicBezTo>
                <a:cubicBezTo>
                  <a:pt x="6133" y="198035"/>
                  <a:pt x="12984" y="181725"/>
                  <a:pt x="23683" y="173701"/>
                </a:cubicBezTo>
                <a:cubicBezTo>
                  <a:pt x="27728" y="170700"/>
                  <a:pt x="41363" y="166394"/>
                  <a:pt x="52030" y="163132"/>
                </a:cubicBezTo>
                <a:cubicBezTo>
                  <a:pt x="53432" y="169623"/>
                  <a:pt x="57673" y="177028"/>
                  <a:pt x="60413" y="181334"/>
                </a:cubicBezTo>
                <a:cubicBezTo>
                  <a:pt x="60999" y="182233"/>
                  <a:pt x="61987" y="182730"/>
                  <a:pt x="62999" y="182730"/>
                </a:cubicBezTo>
                <a:cubicBezTo>
                  <a:pt x="63565" y="182730"/>
                  <a:pt x="64139" y="182575"/>
                  <a:pt x="64653" y="182247"/>
                </a:cubicBezTo>
                <a:cubicBezTo>
                  <a:pt x="66056" y="181334"/>
                  <a:pt x="66480" y="179474"/>
                  <a:pt x="65567" y="178039"/>
                </a:cubicBezTo>
                <a:cubicBezTo>
                  <a:pt x="61457" y="171580"/>
                  <a:pt x="58651" y="165415"/>
                  <a:pt x="57868" y="161240"/>
                </a:cubicBezTo>
                <a:cubicBezTo>
                  <a:pt x="66872" y="157913"/>
                  <a:pt x="70492" y="153183"/>
                  <a:pt x="70655" y="152955"/>
                </a:cubicBezTo>
                <a:cubicBezTo>
                  <a:pt x="71047" y="152433"/>
                  <a:pt x="71275" y="151780"/>
                  <a:pt x="71275" y="151128"/>
                </a:cubicBezTo>
                <a:lnTo>
                  <a:pt x="71275" y="146170"/>
                </a:lnTo>
                <a:cubicBezTo>
                  <a:pt x="80344" y="152335"/>
                  <a:pt x="85661" y="153542"/>
                  <a:pt x="92152" y="153542"/>
                </a:cubicBezTo>
                <a:cubicBezTo>
                  <a:pt x="98676" y="153542"/>
                  <a:pt x="103993" y="152335"/>
                  <a:pt x="113061" y="146170"/>
                </a:cubicBezTo>
                <a:lnTo>
                  <a:pt x="113061" y="151128"/>
                </a:lnTo>
                <a:cubicBezTo>
                  <a:pt x="113061" y="151780"/>
                  <a:pt x="113290" y="152433"/>
                  <a:pt x="113681" y="152955"/>
                </a:cubicBezTo>
                <a:cubicBezTo>
                  <a:pt x="113844" y="153183"/>
                  <a:pt x="117465" y="157913"/>
                  <a:pt x="126435" y="161240"/>
                </a:cubicBezTo>
                <a:cubicBezTo>
                  <a:pt x="125391" y="167144"/>
                  <a:pt x="120335" y="176637"/>
                  <a:pt x="113485" y="185509"/>
                </a:cubicBezTo>
                <a:cubicBezTo>
                  <a:pt x="105559" y="195752"/>
                  <a:pt x="96980" y="202667"/>
                  <a:pt x="92152" y="202667"/>
                </a:cubicBezTo>
                <a:cubicBezTo>
                  <a:pt x="87552" y="202667"/>
                  <a:pt x="79593" y="196437"/>
                  <a:pt x="71895" y="186847"/>
                </a:cubicBezTo>
                <a:cubicBezTo>
                  <a:pt x="71299" y="186101"/>
                  <a:pt x="70414" y="185707"/>
                  <a:pt x="69517" y="185707"/>
                </a:cubicBezTo>
                <a:cubicBezTo>
                  <a:pt x="68843" y="185707"/>
                  <a:pt x="68162" y="185929"/>
                  <a:pt x="67589" y="186390"/>
                </a:cubicBezTo>
                <a:cubicBezTo>
                  <a:pt x="66284" y="187434"/>
                  <a:pt x="66089" y="189358"/>
                  <a:pt x="67133" y="190696"/>
                </a:cubicBezTo>
                <a:cubicBezTo>
                  <a:pt x="71504" y="196111"/>
                  <a:pt x="82660" y="208767"/>
                  <a:pt x="92152" y="208767"/>
                </a:cubicBezTo>
                <a:cubicBezTo>
                  <a:pt x="102134" y="208767"/>
                  <a:pt x="113779" y="195132"/>
                  <a:pt x="118313" y="189260"/>
                </a:cubicBezTo>
                <a:cubicBezTo>
                  <a:pt x="124021" y="181888"/>
                  <a:pt x="130513" y="171320"/>
                  <a:pt x="132307" y="163132"/>
                </a:cubicBezTo>
                <a:cubicBezTo>
                  <a:pt x="138570" y="165057"/>
                  <a:pt x="145420" y="167177"/>
                  <a:pt x="151063" y="169297"/>
                </a:cubicBezTo>
                <a:cubicBezTo>
                  <a:pt x="151408" y="169426"/>
                  <a:pt x="151762" y="169488"/>
                  <a:pt x="152110" y="169488"/>
                </a:cubicBezTo>
                <a:cubicBezTo>
                  <a:pt x="153347" y="169488"/>
                  <a:pt x="154520" y="168717"/>
                  <a:pt x="154978" y="167470"/>
                </a:cubicBezTo>
                <a:cubicBezTo>
                  <a:pt x="155565" y="165905"/>
                  <a:pt x="154782" y="164143"/>
                  <a:pt x="153184" y="163556"/>
                </a:cubicBezTo>
                <a:cubicBezTo>
                  <a:pt x="146888" y="161207"/>
                  <a:pt x="139222" y="158859"/>
                  <a:pt x="132470" y="156771"/>
                </a:cubicBezTo>
                <a:lnTo>
                  <a:pt x="130676" y="156217"/>
                </a:lnTo>
                <a:cubicBezTo>
                  <a:pt x="130643" y="156217"/>
                  <a:pt x="130611" y="156184"/>
                  <a:pt x="130545" y="156184"/>
                </a:cubicBezTo>
                <a:cubicBezTo>
                  <a:pt x="124021" y="154161"/>
                  <a:pt x="120498" y="151226"/>
                  <a:pt x="119194" y="149954"/>
                </a:cubicBezTo>
                <a:lnTo>
                  <a:pt x="119194" y="141766"/>
                </a:lnTo>
                <a:cubicBezTo>
                  <a:pt x="124021" y="138178"/>
                  <a:pt x="128523" y="134818"/>
                  <a:pt x="132372" y="130936"/>
                </a:cubicBezTo>
                <a:cubicBezTo>
                  <a:pt x="145387" y="129794"/>
                  <a:pt x="154097" y="126043"/>
                  <a:pt x="157196" y="113941"/>
                </a:cubicBezTo>
                <a:cubicBezTo>
                  <a:pt x="161175" y="109570"/>
                  <a:pt x="163459" y="102165"/>
                  <a:pt x="163459" y="93064"/>
                </a:cubicBezTo>
                <a:cubicBezTo>
                  <a:pt x="163459" y="86932"/>
                  <a:pt x="162480" y="81582"/>
                  <a:pt x="160556" y="77374"/>
                </a:cubicBezTo>
                <a:cubicBezTo>
                  <a:pt x="165775" y="73721"/>
                  <a:pt x="168906" y="68665"/>
                  <a:pt x="170113" y="65338"/>
                </a:cubicBezTo>
                <a:cubicBezTo>
                  <a:pt x="170505" y="64196"/>
                  <a:pt x="170211" y="62956"/>
                  <a:pt x="169396" y="62141"/>
                </a:cubicBezTo>
                <a:lnTo>
                  <a:pt x="160817" y="53562"/>
                </a:lnTo>
                <a:cubicBezTo>
                  <a:pt x="160217" y="52962"/>
                  <a:pt x="159441" y="52669"/>
                  <a:pt x="158663" y="52669"/>
                </a:cubicBezTo>
                <a:cubicBezTo>
                  <a:pt x="157875" y="52669"/>
                  <a:pt x="157086" y="52971"/>
                  <a:pt x="156478" y="53562"/>
                </a:cubicBezTo>
                <a:cubicBezTo>
                  <a:pt x="155304" y="54769"/>
                  <a:pt x="155304" y="56693"/>
                  <a:pt x="156478" y="57900"/>
                </a:cubicBezTo>
                <a:lnTo>
                  <a:pt x="163557" y="64946"/>
                </a:lnTo>
                <a:cubicBezTo>
                  <a:pt x="161763" y="68371"/>
                  <a:pt x="156674" y="75678"/>
                  <a:pt x="146138" y="75678"/>
                </a:cubicBezTo>
                <a:cubicBezTo>
                  <a:pt x="132959" y="75678"/>
                  <a:pt x="126859" y="67980"/>
                  <a:pt x="121216" y="58161"/>
                </a:cubicBezTo>
                <a:lnTo>
                  <a:pt x="121216" y="58161"/>
                </a:lnTo>
                <a:cubicBezTo>
                  <a:pt x="124119" y="58520"/>
                  <a:pt x="126207" y="59303"/>
                  <a:pt x="126925" y="59564"/>
                </a:cubicBezTo>
                <a:cubicBezTo>
                  <a:pt x="127308" y="59724"/>
                  <a:pt x="127704" y="59799"/>
                  <a:pt x="128092" y="59799"/>
                </a:cubicBezTo>
                <a:cubicBezTo>
                  <a:pt x="129287" y="59799"/>
                  <a:pt x="130412" y="59082"/>
                  <a:pt x="130904" y="57900"/>
                </a:cubicBezTo>
                <a:cubicBezTo>
                  <a:pt x="131524" y="56335"/>
                  <a:pt x="130774" y="54540"/>
                  <a:pt x="129208" y="53921"/>
                </a:cubicBezTo>
                <a:cubicBezTo>
                  <a:pt x="128034" y="53431"/>
                  <a:pt x="123760" y="51866"/>
                  <a:pt x="118150" y="51866"/>
                </a:cubicBezTo>
                <a:lnTo>
                  <a:pt x="117726" y="51866"/>
                </a:lnTo>
                <a:cubicBezTo>
                  <a:pt x="111202" y="39992"/>
                  <a:pt x="103569" y="27074"/>
                  <a:pt x="85139" y="25802"/>
                </a:cubicBezTo>
                <a:lnTo>
                  <a:pt x="85139" y="22182"/>
                </a:lnTo>
                <a:cubicBezTo>
                  <a:pt x="85139" y="20485"/>
                  <a:pt x="83769" y="19115"/>
                  <a:pt x="82072" y="19115"/>
                </a:cubicBezTo>
                <a:cubicBezTo>
                  <a:pt x="80376" y="19115"/>
                  <a:pt x="79006" y="20485"/>
                  <a:pt x="79006" y="22182"/>
                </a:cubicBezTo>
                <a:lnTo>
                  <a:pt x="79006" y="28738"/>
                </a:lnTo>
                <a:cubicBezTo>
                  <a:pt x="79006" y="30434"/>
                  <a:pt x="80376" y="31804"/>
                  <a:pt x="82072" y="31804"/>
                </a:cubicBezTo>
                <a:cubicBezTo>
                  <a:pt x="98056" y="31804"/>
                  <a:pt x="104841" y="41362"/>
                  <a:pt x="111039" y="52388"/>
                </a:cubicBezTo>
                <a:cubicBezTo>
                  <a:pt x="106537" y="53007"/>
                  <a:pt x="102134" y="54116"/>
                  <a:pt x="99622" y="55356"/>
                </a:cubicBezTo>
                <a:cubicBezTo>
                  <a:pt x="98121" y="56106"/>
                  <a:pt x="97502" y="57933"/>
                  <a:pt x="98252" y="59466"/>
                </a:cubicBezTo>
                <a:cubicBezTo>
                  <a:pt x="98785" y="60533"/>
                  <a:pt x="99880" y="61155"/>
                  <a:pt x="101008" y="61155"/>
                </a:cubicBezTo>
                <a:cubicBezTo>
                  <a:pt x="101466" y="61155"/>
                  <a:pt x="101929" y="61053"/>
                  <a:pt x="102362" y="60836"/>
                </a:cubicBezTo>
                <a:cubicBezTo>
                  <a:pt x="104482" y="59760"/>
                  <a:pt x="109343" y="58618"/>
                  <a:pt x="114203" y="58161"/>
                </a:cubicBezTo>
                <a:cubicBezTo>
                  <a:pt x="115540" y="60575"/>
                  <a:pt x="116943" y="63022"/>
                  <a:pt x="118443" y="65338"/>
                </a:cubicBezTo>
                <a:cubicBezTo>
                  <a:pt x="107614" y="65599"/>
                  <a:pt x="100861" y="67719"/>
                  <a:pt x="97273" y="71992"/>
                </a:cubicBezTo>
                <a:cubicBezTo>
                  <a:pt x="96034" y="73427"/>
                  <a:pt x="95186" y="75091"/>
                  <a:pt x="94761" y="76983"/>
                </a:cubicBezTo>
                <a:cubicBezTo>
                  <a:pt x="93946" y="76722"/>
                  <a:pt x="93057" y="76591"/>
                  <a:pt x="92168" y="76591"/>
                </a:cubicBezTo>
                <a:cubicBezTo>
                  <a:pt x="91279" y="76591"/>
                  <a:pt x="90390" y="76722"/>
                  <a:pt x="89575" y="76983"/>
                </a:cubicBezTo>
                <a:cubicBezTo>
                  <a:pt x="89118" y="75091"/>
                  <a:pt x="88303" y="73427"/>
                  <a:pt x="87063" y="71992"/>
                </a:cubicBezTo>
                <a:cubicBezTo>
                  <a:pt x="83214" y="67425"/>
                  <a:pt x="75777" y="65305"/>
                  <a:pt x="63675" y="65305"/>
                </a:cubicBezTo>
                <a:cubicBezTo>
                  <a:pt x="56662" y="65305"/>
                  <a:pt x="49942" y="65957"/>
                  <a:pt x="45310" y="69121"/>
                </a:cubicBezTo>
                <a:lnTo>
                  <a:pt x="45310" y="53073"/>
                </a:lnTo>
                <a:cubicBezTo>
                  <a:pt x="45310" y="42471"/>
                  <a:pt x="48963" y="33109"/>
                  <a:pt x="55846" y="25998"/>
                </a:cubicBezTo>
                <a:cubicBezTo>
                  <a:pt x="62468" y="19148"/>
                  <a:pt x="71699" y="14646"/>
                  <a:pt x="82562" y="12950"/>
                </a:cubicBezTo>
                <a:lnTo>
                  <a:pt x="82594" y="12950"/>
                </a:lnTo>
                <a:cubicBezTo>
                  <a:pt x="83116" y="12885"/>
                  <a:pt x="83573" y="12657"/>
                  <a:pt x="83964" y="12363"/>
                </a:cubicBezTo>
                <a:cubicBezTo>
                  <a:pt x="90554" y="8285"/>
                  <a:pt x="98187" y="6133"/>
                  <a:pt x="105983" y="6133"/>
                </a:cubicBezTo>
                <a:cubicBezTo>
                  <a:pt x="129077" y="6133"/>
                  <a:pt x="147866" y="24889"/>
                  <a:pt x="147866" y="47984"/>
                </a:cubicBezTo>
                <a:cubicBezTo>
                  <a:pt x="147866" y="49680"/>
                  <a:pt x="149237" y="51050"/>
                  <a:pt x="150900" y="51050"/>
                </a:cubicBezTo>
                <a:cubicBezTo>
                  <a:pt x="152596" y="51050"/>
                  <a:pt x="153966" y="49680"/>
                  <a:pt x="153966" y="47984"/>
                </a:cubicBezTo>
                <a:cubicBezTo>
                  <a:pt x="153966" y="21529"/>
                  <a:pt x="132437" y="0"/>
                  <a:pt x="105983" y="0"/>
                </a:cubicBezTo>
                <a:close/>
                <a:moveTo>
                  <a:pt x="162484" y="168204"/>
                </a:moveTo>
                <a:cubicBezTo>
                  <a:pt x="161552" y="168204"/>
                  <a:pt x="160637" y="168630"/>
                  <a:pt x="160034" y="169428"/>
                </a:cubicBezTo>
                <a:cubicBezTo>
                  <a:pt x="159022" y="170765"/>
                  <a:pt x="159283" y="172690"/>
                  <a:pt x="160621" y="173701"/>
                </a:cubicBezTo>
                <a:cubicBezTo>
                  <a:pt x="171353" y="181725"/>
                  <a:pt x="178203" y="198035"/>
                  <a:pt x="178203" y="205701"/>
                </a:cubicBezTo>
                <a:cubicBezTo>
                  <a:pt x="178203" y="207397"/>
                  <a:pt x="179573" y="208767"/>
                  <a:pt x="181269" y="208767"/>
                </a:cubicBezTo>
                <a:cubicBezTo>
                  <a:pt x="182933" y="208767"/>
                  <a:pt x="184303" y="207397"/>
                  <a:pt x="184303" y="205701"/>
                </a:cubicBezTo>
                <a:cubicBezTo>
                  <a:pt x="184303" y="195360"/>
                  <a:pt x="176083" y="177648"/>
                  <a:pt x="164307" y="168808"/>
                </a:cubicBezTo>
                <a:cubicBezTo>
                  <a:pt x="163754" y="168399"/>
                  <a:pt x="163115" y="168204"/>
                  <a:pt x="162484" y="168204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0"/>
          <p:cNvSpPr/>
          <p:nvPr/>
        </p:nvSpPr>
        <p:spPr>
          <a:xfrm>
            <a:off x="991475" y="1932850"/>
            <a:ext cx="864649" cy="861690"/>
          </a:xfrm>
          <a:custGeom>
            <a:avLst/>
            <a:gdLst/>
            <a:ahLst/>
            <a:cxnLst/>
            <a:rect l="l" t="t" r="r" b="b"/>
            <a:pathLst>
              <a:path w="209485" h="208768" extrusionOk="0">
                <a:moveTo>
                  <a:pt x="78745" y="51866"/>
                </a:moveTo>
                <a:cubicBezTo>
                  <a:pt x="73167" y="51866"/>
                  <a:pt x="68861" y="53431"/>
                  <a:pt x="67686" y="53921"/>
                </a:cubicBezTo>
                <a:cubicBezTo>
                  <a:pt x="66121" y="54540"/>
                  <a:pt x="65370" y="56335"/>
                  <a:pt x="65990" y="57900"/>
                </a:cubicBezTo>
                <a:cubicBezTo>
                  <a:pt x="66483" y="59082"/>
                  <a:pt x="67626" y="59799"/>
                  <a:pt x="68830" y="59799"/>
                </a:cubicBezTo>
                <a:cubicBezTo>
                  <a:pt x="69221" y="59799"/>
                  <a:pt x="69619" y="59724"/>
                  <a:pt x="70002" y="59564"/>
                </a:cubicBezTo>
                <a:cubicBezTo>
                  <a:pt x="70916" y="59205"/>
                  <a:pt x="74276" y="57966"/>
                  <a:pt x="78745" y="57966"/>
                </a:cubicBezTo>
                <a:cubicBezTo>
                  <a:pt x="84681" y="57966"/>
                  <a:pt x="91825" y="59466"/>
                  <a:pt x="94533" y="60836"/>
                </a:cubicBezTo>
                <a:cubicBezTo>
                  <a:pt x="94989" y="61064"/>
                  <a:pt x="95446" y="61162"/>
                  <a:pt x="95903" y="61162"/>
                </a:cubicBezTo>
                <a:cubicBezTo>
                  <a:pt x="97044" y="61162"/>
                  <a:pt x="98121" y="60542"/>
                  <a:pt x="98643" y="59466"/>
                </a:cubicBezTo>
                <a:cubicBezTo>
                  <a:pt x="99393" y="57933"/>
                  <a:pt x="98773" y="56106"/>
                  <a:pt x="97273" y="55356"/>
                </a:cubicBezTo>
                <a:cubicBezTo>
                  <a:pt x="93391" y="53431"/>
                  <a:pt x="85073" y="51866"/>
                  <a:pt x="78745" y="51866"/>
                </a:cubicBezTo>
                <a:close/>
                <a:moveTo>
                  <a:pt x="130741" y="51866"/>
                </a:moveTo>
                <a:cubicBezTo>
                  <a:pt x="124412" y="51866"/>
                  <a:pt x="116094" y="53431"/>
                  <a:pt x="112213" y="55356"/>
                </a:cubicBezTo>
                <a:cubicBezTo>
                  <a:pt x="110712" y="56106"/>
                  <a:pt x="110092" y="57933"/>
                  <a:pt x="110842" y="59466"/>
                </a:cubicBezTo>
                <a:cubicBezTo>
                  <a:pt x="111364" y="60542"/>
                  <a:pt x="112441" y="61162"/>
                  <a:pt x="113583" y="61162"/>
                </a:cubicBezTo>
                <a:cubicBezTo>
                  <a:pt x="114039" y="61162"/>
                  <a:pt x="114496" y="61064"/>
                  <a:pt x="114953" y="60836"/>
                </a:cubicBezTo>
                <a:cubicBezTo>
                  <a:pt x="117660" y="59466"/>
                  <a:pt x="124804" y="57966"/>
                  <a:pt x="130741" y="57966"/>
                </a:cubicBezTo>
                <a:cubicBezTo>
                  <a:pt x="135210" y="57966"/>
                  <a:pt x="138569" y="59205"/>
                  <a:pt x="139483" y="59564"/>
                </a:cubicBezTo>
                <a:cubicBezTo>
                  <a:pt x="139867" y="59724"/>
                  <a:pt x="140264" y="59799"/>
                  <a:pt x="140655" y="59799"/>
                </a:cubicBezTo>
                <a:cubicBezTo>
                  <a:pt x="141859" y="59799"/>
                  <a:pt x="143002" y="59082"/>
                  <a:pt x="143495" y="57900"/>
                </a:cubicBezTo>
                <a:cubicBezTo>
                  <a:pt x="144115" y="56335"/>
                  <a:pt x="143364" y="54540"/>
                  <a:pt x="141799" y="53921"/>
                </a:cubicBezTo>
                <a:cubicBezTo>
                  <a:pt x="140624" y="53431"/>
                  <a:pt x="136319" y="51866"/>
                  <a:pt x="130741" y="51866"/>
                </a:cubicBezTo>
                <a:close/>
                <a:moveTo>
                  <a:pt x="85040" y="74797"/>
                </a:moveTo>
                <a:cubicBezTo>
                  <a:pt x="83344" y="74797"/>
                  <a:pt x="81974" y="76167"/>
                  <a:pt x="81974" y="77864"/>
                </a:cubicBezTo>
                <a:lnTo>
                  <a:pt x="81974" y="84681"/>
                </a:lnTo>
                <a:cubicBezTo>
                  <a:pt x="81974" y="86377"/>
                  <a:pt x="83344" y="87747"/>
                  <a:pt x="85040" y="87747"/>
                </a:cubicBezTo>
                <a:cubicBezTo>
                  <a:pt x="86736" y="87747"/>
                  <a:pt x="88106" y="86377"/>
                  <a:pt x="88106" y="84681"/>
                </a:cubicBezTo>
                <a:lnTo>
                  <a:pt x="88106" y="77864"/>
                </a:lnTo>
                <a:cubicBezTo>
                  <a:pt x="88106" y="76167"/>
                  <a:pt x="86736" y="74797"/>
                  <a:pt x="85040" y="74797"/>
                </a:cubicBezTo>
                <a:close/>
                <a:moveTo>
                  <a:pt x="124445" y="74797"/>
                </a:moveTo>
                <a:cubicBezTo>
                  <a:pt x="122749" y="74797"/>
                  <a:pt x="121379" y="76167"/>
                  <a:pt x="121379" y="77864"/>
                </a:cubicBezTo>
                <a:lnTo>
                  <a:pt x="121379" y="84681"/>
                </a:lnTo>
                <a:cubicBezTo>
                  <a:pt x="121379" y="86377"/>
                  <a:pt x="122749" y="87747"/>
                  <a:pt x="124445" y="87747"/>
                </a:cubicBezTo>
                <a:cubicBezTo>
                  <a:pt x="126141" y="87747"/>
                  <a:pt x="127511" y="86377"/>
                  <a:pt x="127511" y="84681"/>
                </a:cubicBezTo>
                <a:lnTo>
                  <a:pt x="127511" y="77864"/>
                </a:lnTo>
                <a:cubicBezTo>
                  <a:pt x="127511" y="76167"/>
                  <a:pt x="126141" y="74797"/>
                  <a:pt x="124445" y="74797"/>
                </a:cubicBezTo>
                <a:close/>
                <a:moveTo>
                  <a:pt x="76265" y="69382"/>
                </a:moveTo>
                <a:cubicBezTo>
                  <a:pt x="86149" y="69382"/>
                  <a:pt x="92445" y="70916"/>
                  <a:pt x="94989" y="73884"/>
                </a:cubicBezTo>
                <a:cubicBezTo>
                  <a:pt x="96294" y="75450"/>
                  <a:pt x="96718" y="77668"/>
                  <a:pt x="96229" y="80604"/>
                </a:cubicBezTo>
                <a:cubicBezTo>
                  <a:pt x="94598" y="90194"/>
                  <a:pt x="87878" y="95054"/>
                  <a:pt x="76265" y="95054"/>
                </a:cubicBezTo>
                <a:cubicBezTo>
                  <a:pt x="64946" y="95054"/>
                  <a:pt x="57900" y="89574"/>
                  <a:pt x="57900" y="80767"/>
                </a:cubicBezTo>
                <a:cubicBezTo>
                  <a:pt x="57900" y="73068"/>
                  <a:pt x="60641" y="69382"/>
                  <a:pt x="76265" y="69382"/>
                </a:cubicBezTo>
                <a:close/>
                <a:moveTo>
                  <a:pt x="133220" y="69382"/>
                </a:moveTo>
                <a:cubicBezTo>
                  <a:pt x="148845" y="69382"/>
                  <a:pt x="151585" y="73068"/>
                  <a:pt x="151585" y="80767"/>
                </a:cubicBezTo>
                <a:cubicBezTo>
                  <a:pt x="151585" y="89574"/>
                  <a:pt x="144539" y="95054"/>
                  <a:pt x="133220" y="95054"/>
                </a:cubicBezTo>
                <a:cubicBezTo>
                  <a:pt x="121607" y="95054"/>
                  <a:pt x="114887" y="90194"/>
                  <a:pt x="113256" y="80604"/>
                </a:cubicBezTo>
                <a:cubicBezTo>
                  <a:pt x="112767" y="77668"/>
                  <a:pt x="113191" y="75450"/>
                  <a:pt x="114496" y="73884"/>
                </a:cubicBezTo>
                <a:cubicBezTo>
                  <a:pt x="117040" y="70916"/>
                  <a:pt x="123336" y="69382"/>
                  <a:pt x="133220" y="69382"/>
                </a:cubicBezTo>
                <a:close/>
                <a:moveTo>
                  <a:pt x="104743" y="87193"/>
                </a:moveTo>
                <a:cubicBezTo>
                  <a:pt x="108298" y="87193"/>
                  <a:pt x="113811" y="95380"/>
                  <a:pt x="116160" y="98871"/>
                </a:cubicBezTo>
                <a:cubicBezTo>
                  <a:pt x="117464" y="100828"/>
                  <a:pt x="117660" y="102589"/>
                  <a:pt x="116681" y="103731"/>
                </a:cubicBezTo>
                <a:cubicBezTo>
                  <a:pt x="116160" y="104340"/>
                  <a:pt x="115261" y="104804"/>
                  <a:pt x="114178" y="104804"/>
                </a:cubicBezTo>
                <a:cubicBezTo>
                  <a:pt x="113637" y="104804"/>
                  <a:pt x="113050" y="104688"/>
                  <a:pt x="112441" y="104416"/>
                </a:cubicBezTo>
                <a:cubicBezTo>
                  <a:pt x="112032" y="104229"/>
                  <a:pt x="111596" y="104130"/>
                  <a:pt x="111161" y="104130"/>
                </a:cubicBezTo>
                <a:cubicBezTo>
                  <a:pt x="110764" y="104130"/>
                  <a:pt x="110368" y="104212"/>
                  <a:pt x="109994" y="104384"/>
                </a:cubicBezTo>
                <a:cubicBezTo>
                  <a:pt x="108298" y="105085"/>
                  <a:pt x="106520" y="105436"/>
                  <a:pt x="104743" y="105436"/>
                </a:cubicBezTo>
                <a:cubicBezTo>
                  <a:pt x="102965" y="105436"/>
                  <a:pt x="101187" y="105085"/>
                  <a:pt x="99491" y="104384"/>
                </a:cubicBezTo>
                <a:cubicBezTo>
                  <a:pt x="99132" y="104220"/>
                  <a:pt x="98708" y="104123"/>
                  <a:pt x="98316" y="104123"/>
                </a:cubicBezTo>
                <a:cubicBezTo>
                  <a:pt x="97892" y="104123"/>
                  <a:pt x="97436" y="104220"/>
                  <a:pt x="97044" y="104416"/>
                </a:cubicBezTo>
                <a:cubicBezTo>
                  <a:pt x="96435" y="104688"/>
                  <a:pt x="95848" y="104804"/>
                  <a:pt x="95307" y="104804"/>
                </a:cubicBezTo>
                <a:cubicBezTo>
                  <a:pt x="94224" y="104804"/>
                  <a:pt x="93326" y="104340"/>
                  <a:pt x="92804" y="103731"/>
                </a:cubicBezTo>
                <a:cubicBezTo>
                  <a:pt x="91825" y="102589"/>
                  <a:pt x="92021" y="100828"/>
                  <a:pt x="93326" y="98871"/>
                </a:cubicBezTo>
                <a:cubicBezTo>
                  <a:pt x="95674" y="95380"/>
                  <a:pt x="101187" y="87193"/>
                  <a:pt x="104743" y="87193"/>
                </a:cubicBezTo>
                <a:close/>
                <a:moveTo>
                  <a:pt x="48054" y="72147"/>
                </a:moveTo>
                <a:cubicBezTo>
                  <a:pt x="48730" y="72147"/>
                  <a:pt x="49402" y="72336"/>
                  <a:pt x="50006" y="72710"/>
                </a:cubicBezTo>
                <a:cubicBezTo>
                  <a:pt x="51148" y="73395"/>
                  <a:pt x="51801" y="74536"/>
                  <a:pt x="51801" y="75874"/>
                </a:cubicBezTo>
                <a:lnTo>
                  <a:pt x="51801" y="106178"/>
                </a:lnTo>
                <a:cubicBezTo>
                  <a:pt x="51801" y="107515"/>
                  <a:pt x="51148" y="108657"/>
                  <a:pt x="50006" y="109342"/>
                </a:cubicBezTo>
                <a:cubicBezTo>
                  <a:pt x="49402" y="109715"/>
                  <a:pt x="48730" y="109904"/>
                  <a:pt x="48054" y="109904"/>
                </a:cubicBezTo>
                <a:cubicBezTo>
                  <a:pt x="47488" y="109904"/>
                  <a:pt x="46920" y="109772"/>
                  <a:pt x="46386" y="109505"/>
                </a:cubicBezTo>
                <a:cubicBezTo>
                  <a:pt x="43091" y="107809"/>
                  <a:pt x="39568" y="102100"/>
                  <a:pt x="39568" y="91042"/>
                </a:cubicBezTo>
                <a:cubicBezTo>
                  <a:pt x="39568" y="79984"/>
                  <a:pt x="43091" y="74243"/>
                  <a:pt x="46386" y="72547"/>
                </a:cubicBezTo>
                <a:cubicBezTo>
                  <a:pt x="46920" y="72279"/>
                  <a:pt x="47488" y="72147"/>
                  <a:pt x="48054" y="72147"/>
                </a:cubicBezTo>
                <a:close/>
                <a:moveTo>
                  <a:pt x="161431" y="72147"/>
                </a:moveTo>
                <a:cubicBezTo>
                  <a:pt x="161997" y="72147"/>
                  <a:pt x="162565" y="72279"/>
                  <a:pt x="163100" y="72547"/>
                </a:cubicBezTo>
                <a:cubicBezTo>
                  <a:pt x="166394" y="74243"/>
                  <a:pt x="169917" y="79984"/>
                  <a:pt x="169917" y="91042"/>
                </a:cubicBezTo>
                <a:cubicBezTo>
                  <a:pt x="169917" y="102100"/>
                  <a:pt x="166394" y="107809"/>
                  <a:pt x="163100" y="109505"/>
                </a:cubicBezTo>
                <a:cubicBezTo>
                  <a:pt x="162565" y="109772"/>
                  <a:pt x="161997" y="109904"/>
                  <a:pt x="161431" y="109904"/>
                </a:cubicBezTo>
                <a:cubicBezTo>
                  <a:pt x="160755" y="109904"/>
                  <a:pt x="160083" y="109715"/>
                  <a:pt x="159479" y="109342"/>
                </a:cubicBezTo>
                <a:cubicBezTo>
                  <a:pt x="158337" y="108657"/>
                  <a:pt x="157685" y="107515"/>
                  <a:pt x="157685" y="106178"/>
                </a:cubicBezTo>
                <a:lnTo>
                  <a:pt x="157685" y="75874"/>
                </a:lnTo>
                <a:cubicBezTo>
                  <a:pt x="157685" y="74536"/>
                  <a:pt x="158337" y="73395"/>
                  <a:pt x="159479" y="72710"/>
                </a:cubicBezTo>
                <a:cubicBezTo>
                  <a:pt x="160083" y="72336"/>
                  <a:pt x="160755" y="72147"/>
                  <a:pt x="161431" y="72147"/>
                </a:cubicBezTo>
                <a:close/>
                <a:moveTo>
                  <a:pt x="57966" y="95054"/>
                </a:moveTo>
                <a:lnTo>
                  <a:pt x="57966" y="95054"/>
                </a:lnTo>
                <a:cubicBezTo>
                  <a:pt x="62272" y="98936"/>
                  <a:pt x="68600" y="101187"/>
                  <a:pt x="76265" y="101187"/>
                </a:cubicBezTo>
                <a:cubicBezTo>
                  <a:pt x="79951" y="101187"/>
                  <a:pt x="83311" y="100730"/>
                  <a:pt x="86312" y="99849"/>
                </a:cubicBezTo>
                <a:lnTo>
                  <a:pt x="86312" y="99849"/>
                </a:lnTo>
                <a:cubicBezTo>
                  <a:pt x="86019" y="101252"/>
                  <a:pt x="85986" y="102622"/>
                  <a:pt x="86247" y="103894"/>
                </a:cubicBezTo>
                <a:cubicBezTo>
                  <a:pt x="79462" y="105232"/>
                  <a:pt x="74276" y="108396"/>
                  <a:pt x="71340" y="113126"/>
                </a:cubicBezTo>
                <a:cubicBezTo>
                  <a:pt x="61652" y="109244"/>
                  <a:pt x="58455" y="100437"/>
                  <a:pt x="57966" y="95054"/>
                </a:cubicBezTo>
                <a:close/>
                <a:moveTo>
                  <a:pt x="151519" y="95054"/>
                </a:moveTo>
                <a:cubicBezTo>
                  <a:pt x="151030" y="100437"/>
                  <a:pt x="147801" y="109244"/>
                  <a:pt x="138145" y="113126"/>
                </a:cubicBezTo>
                <a:cubicBezTo>
                  <a:pt x="135177" y="108396"/>
                  <a:pt x="130023" y="105232"/>
                  <a:pt x="123238" y="103894"/>
                </a:cubicBezTo>
                <a:cubicBezTo>
                  <a:pt x="123499" y="102622"/>
                  <a:pt x="123466" y="101252"/>
                  <a:pt x="123173" y="99849"/>
                </a:cubicBezTo>
                <a:lnTo>
                  <a:pt x="123173" y="99849"/>
                </a:lnTo>
                <a:cubicBezTo>
                  <a:pt x="126174" y="100730"/>
                  <a:pt x="129534" y="101187"/>
                  <a:pt x="133220" y="101187"/>
                </a:cubicBezTo>
                <a:cubicBezTo>
                  <a:pt x="140885" y="101187"/>
                  <a:pt x="147214" y="98936"/>
                  <a:pt x="151519" y="95054"/>
                </a:cubicBezTo>
                <a:close/>
                <a:moveTo>
                  <a:pt x="85234" y="118319"/>
                </a:moveTo>
                <a:cubicBezTo>
                  <a:pt x="84306" y="118319"/>
                  <a:pt x="83388" y="118741"/>
                  <a:pt x="82789" y="119552"/>
                </a:cubicBezTo>
                <a:cubicBezTo>
                  <a:pt x="81778" y="120889"/>
                  <a:pt x="82039" y="122814"/>
                  <a:pt x="83377" y="123825"/>
                </a:cubicBezTo>
                <a:cubicBezTo>
                  <a:pt x="88074" y="127381"/>
                  <a:pt x="96392" y="129142"/>
                  <a:pt x="104743" y="129142"/>
                </a:cubicBezTo>
                <a:cubicBezTo>
                  <a:pt x="113093" y="129142"/>
                  <a:pt x="121411" y="127381"/>
                  <a:pt x="126109" y="123825"/>
                </a:cubicBezTo>
                <a:cubicBezTo>
                  <a:pt x="127446" y="122814"/>
                  <a:pt x="127707" y="120889"/>
                  <a:pt x="126696" y="119552"/>
                </a:cubicBezTo>
                <a:cubicBezTo>
                  <a:pt x="126097" y="118741"/>
                  <a:pt x="125179" y="118319"/>
                  <a:pt x="124251" y="118319"/>
                </a:cubicBezTo>
                <a:cubicBezTo>
                  <a:pt x="123612" y="118319"/>
                  <a:pt x="122968" y="118519"/>
                  <a:pt x="122423" y="118932"/>
                </a:cubicBezTo>
                <a:cubicBezTo>
                  <a:pt x="118867" y="121623"/>
                  <a:pt x="111805" y="122969"/>
                  <a:pt x="104743" y="122969"/>
                </a:cubicBezTo>
                <a:cubicBezTo>
                  <a:pt x="97680" y="122969"/>
                  <a:pt x="90618" y="121623"/>
                  <a:pt x="87063" y="118932"/>
                </a:cubicBezTo>
                <a:cubicBezTo>
                  <a:pt x="86517" y="118519"/>
                  <a:pt x="85873" y="118319"/>
                  <a:pt x="85234" y="118319"/>
                </a:cubicBezTo>
                <a:close/>
                <a:moveTo>
                  <a:pt x="70590" y="162447"/>
                </a:moveTo>
                <a:cubicBezTo>
                  <a:pt x="71992" y="163654"/>
                  <a:pt x="73591" y="164567"/>
                  <a:pt x="75385" y="165154"/>
                </a:cubicBezTo>
                <a:cubicBezTo>
                  <a:pt x="78614" y="173016"/>
                  <a:pt x="85693" y="182410"/>
                  <a:pt x="91825" y="189652"/>
                </a:cubicBezTo>
                <a:lnTo>
                  <a:pt x="85725" y="186716"/>
                </a:lnTo>
                <a:cubicBezTo>
                  <a:pt x="84432" y="186075"/>
                  <a:pt x="83054" y="185767"/>
                  <a:pt x="81690" y="185767"/>
                </a:cubicBezTo>
                <a:cubicBezTo>
                  <a:pt x="79028" y="185767"/>
                  <a:pt x="76425" y="186940"/>
                  <a:pt x="74634" y="189097"/>
                </a:cubicBezTo>
                <a:lnTo>
                  <a:pt x="69937" y="194806"/>
                </a:lnTo>
                <a:lnTo>
                  <a:pt x="69937" y="167275"/>
                </a:lnTo>
                <a:cubicBezTo>
                  <a:pt x="69937" y="165578"/>
                  <a:pt x="70166" y="163947"/>
                  <a:pt x="70590" y="162447"/>
                </a:cubicBezTo>
                <a:close/>
                <a:moveTo>
                  <a:pt x="138896" y="162447"/>
                </a:moveTo>
                <a:cubicBezTo>
                  <a:pt x="139320" y="163947"/>
                  <a:pt x="139548" y="165578"/>
                  <a:pt x="139548" y="167275"/>
                </a:cubicBezTo>
                <a:lnTo>
                  <a:pt x="139548" y="194806"/>
                </a:lnTo>
                <a:lnTo>
                  <a:pt x="134851" y="189097"/>
                </a:lnTo>
                <a:cubicBezTo>
                  <a:pt x="133057" y="186944"/>
                  <a:pt x="130447" y="185770"/>
                  <a:pt x="127772" y="185770"/>
                </a:cubicBezTo>
                <a:cubicBezTo>
                  <a:pt x="126402" y="185770"/>
                  <a:pt x="125032" y="186064"/>
                  <a:pt x="123760" y="186716"/>
                </a:cubicBezTo>
                <a:lnTo>
                  <a:pt x="117660" y="189652"/>
                </a:lnTo>
                <a:cubicBezTo>
                  <a:pt x="123793" y="182410"/>
                  <a:pt x="130871" y="173016"/>
                  <a:pt x="134100" y="165154"/>
                </a:cubicBezTo>
                <a:cubicBezTo>
                  <a:pt x="135895" y="164567"/>
                  <a:pt x="137493" y="163654"/>
                  <a:pt x="138896" y="162447"/>
                </a:cubicBezTo>
                <a:close/>
                <a:moveTo>
                  <a:pt x="119226" y="109505"/>
                </a:moveTo>
                <a:cubicBezTo>
                  <a:pt x="128718" y="110418"/>
                  <a:pt x="132404" y="114659"/>
                  <a:pt x="133839" y="118051"/>
                </a:cubicBezTo>
                <a:cubicBezTo>
                  <a:pt x="134316" y="119217"/>
                  <a:pt x="135439" y="119931"/>
                  <a:pt x="136647" y="119931"/>
                </a:cubicBezTo>
                <a:cubicBezTo>
                  <a:pt x="136927" y="119931"/>
                  <a:pt x="137211" y="119892"/>
                  <a:pt x="137493" y="119813"/>
                </a:cubicBezTo>
                <a:cubicBezTo>
                  <a:pt x="143952" y="117953"/>
                  <a:pt x="148453" y="114496"/>
                  <a:pt x="151585" y="110581"/>
                </a:cubicBezTo>
                <a:lnTo>
                  <a:pt x="151585" y="114822"/>
                </a:lnTo>
                <a:cubicBezTo>
                  <a:pt x="151585" y="116453"/>
                  <a:pt x="151487" y="118117"/>
                  <a:pt x="151356" y="119748"/>
                </a:cubicBezTo>
                <a:cubicBezTo>
                  <a:pt x="151161" y="121411"/>
                  <a:pt x="152400" y="122912"/>
                  <a:pt x="154096" y="123075"/>
                </a:cubicBezTo>
                <a:cubicBezTo>
                  <a:pt x="154195" y="123084"/>
                  <a:pt x="154293" y="123089"/>
                  <a:pt x="154391" y="123089"/>
                </a:cubicBezTo>
                <a:cubicBezTo>
                  <a:pt x="155933" y="123089"/>
                  <a:pt x="157270" y="121900"/>
                  <a:pt x="157424" y="120335"/>
                </a:cubicBezTo>
                <a:cubicBezTo>
                  <a:pt x="157587" y="118671"/>
                  <a:pt x="157685" y="116975"/>
                  <a:pt x="157685" y="115279"/>
                </a:cubicBezTo>
                <a:cubicBezTo>
                  <a:pt x="158880" y="115773"/>
                  <a:pt x="160140" y="116020"/>
                  <a:pt x="161399" y="116020"/>
                </a:cubicBezTo>
                <a:cubicBezTo>
                  <a:pt x="162133" y="116020"/>
                  <a:pt x="162868" y="115936"/>
                  <a:pt x="163589" y="115768"/>
                </a:cubicBezTo>
                <a:lnTo>
                  <a:pt x="163589" y="115768"/>
                </a:lnTo>
                <a:cubicBezTo>
                  <a:pt x="162251" y="127805"/>
                  <a:pt x="154912" y="133872"/>
                  <a:pt x="128196" y="133872"/>
                </a:cubicBezTo>
                <a:cubicBezTo>
                  <a:pt x="126533" y="133872"/>
                  <a:pt x="125163" y="135242"/>
                  <a:pt x="125163" y="136938"/>
                </a:cubicBezTo>
                <a:cubicBezTo>
                  <a:pt x="125163" y="138634"/>
                  <a:pt x="126533" y="140004"/>
                  <a:pt x="128196" y="140004"/>
                </a:cubicBezTo>
                <a:cubicBezTo>
                  <a:pt x="136384" y="140004"/>
                  <a:pt x="143201" y="139417"/>
                  <a:pt x="148747" y="138178"/>
                </a:cubicBezTo>
                <a:cubicBezTo>
                  <a:pt x="148845" y="138667"/>
                  <a:pt x="148877" y="139156"/>
                  <a:pt x="148877" y="139646"/>
                </a:cubicBezTo>
                <a:cubicBezTo>
                  <a:pt x="148877" y="144147"/>
                  <a:pt x="145354" y="147801"/>
                  <a:pt x="140820" y="147931"/>
                </a:cubicBezTo>
                <a:cubicBezTo>
                  <a:pt x="140005" y="147964"/>
                  <a:pt x="139254" y="148323"/>
                  <a:pt x="138700" y="148910"/>
                </a:cubicBezTo>
                <a:cubicBezTo>
                  <a:pt x="138113" y="149497"/>
                  <a:pt x="137819" y="150312"/>
                  <a:pt x="137852" y="151128"/>
                </a:cubicBezTo>
                <a:cubicBezTo>
                  <a:pt x="137884" y="151226"/>
                  <a:pt x="137884" y="151356"/>
                  <a:pt x="137884" y="151454"/>
                </a:cubicBezTo>
                <a:cubicBezTo>
                  <a:pt x="137884" y="156053"/>
                  <a:pt x="134133" y="159772"/>
                  <a:pt x="129566" y="159772"/>
                </a:cubicBezTo>
                <a:cubicBezTo>
                  <a:pt x="127903" y="159772"/>
                  <a:pt x="126337" y="159283"/>
                  <a:pt x="124967" y="158402"/>
                </a:cubicBezTo>
                <a:cubicBezTo>
                  <a:pt x="124464" y="158059"/>
                  <a:pt x="123881" y="157876"/>
                  <a:pt x="123285" y="157876"/>
                </a:cubicBezTo>
                <a:cubicBezTo>
                  <a:pt x="123031" y="157876"/>
                  <a:pt x="122774" y="157910"/>
                  <a:pt x="122520" y="157978"/>
                </a:cubicBezTo>
                <a:cubicBezTo>
                  <a:pt x="121705" y="158174"/>
                  <a:pt x="120987" y="158728"/>
                  <a:pt x="120563" y="159479"/>
                </a:cubicBezTo>
                <a:cubicBezTo>
                  <a:pt x="119128" y="162186"/>
                  <a:pt x="116323" y="163850"/>
                  <a:pt x="113256" y="163850"/>
                </a:cubicBezTo>
                <a:cubicBezTo>
                  <a:pt x="110875" y="163850"/>
                  <a:pt x="108624" y="162838"/>
                  <a:pt x="107026" y="161044"/>
                </a:cubicBezTo>
                <a:cubicBezTo>
                  <a:pt x="106439" y="160392"/>
                  <a:pt x="105623" y="160033"/>
                  <a:pt x="104743" y="160033"/>
                </a:cubicBezTo>
                <a:cubicBezTo>
                  <a:pt x="103862" y="160033"/>
                  <a:pt x="103046" y="160392"/>
                  <a:pt x="102459" y="161044"/>
                </a:cubicBezTo>
                <a:cubicBezTo>
                  <a:pt x="100861" y="162838"/>
                  <a:pt x="98610" y="163850"/>
                  <a:pt x="96229" y="163850"/>
                </a:cubicBezTo>
                <a:cubicBezTo>
                  <a:pt x="94533" y="163850"/>
                  <a:pt x="93163" y="165220"/>
                  <a:pt x="93163" y="166916"/>
                </a:cubicBezTo>
                <a:cubicBezTo>
                  <a:pt x="93163" y="168612"/>
                  <a:pt x="94533" y="169982"/>
                  <a:pt x="96229" y="169982"/>
                </a:cubicBezTo>
                <a:cubicBezTo>
                  <a:pt x="99328" y="169982"/>
                  <a:pt x="102296" y="168971"/>
                  <a:pt x="104743" y="167177"/>
                </a:cubicBezTo>
                <a:cubicBezTo>
                  <a:pt x="107189" y="168971"/>
                  <a:pt x="110157" y="169982"/>
                  <a:pt x="113256" y="169982"/>
                </a:cubicBezTo>
                <a:cubicBezTo>
                  <a:pt x="117530" y="169982"/>
                  <a:pt x="121542" y="168090"/>
                  <a:pt x="124249" y="164893"/>
                </a:cubicBezTo>
                <a:cubicBezTo>
                  <a:pt x="125163" y="165252"/>
                  <a:pt x="126141" y="165513"/>
                  <a:pt x="127120" y="165676"/>
                </a:cubicBezTo>
                <a:cubicBezTo>
                  <a:pt x="121672" y="176408"/>
                  <a:pt x="109668" y="189717"/>
                  <a:pt x="104743" y="194936"/>
                </a:cubicBezTo>
                <a:cubicBezTo>
                  <a:pt x="99817" y="189717"/>
                  <a:pt x="87813" y="176408"/>
                  <a:pt x="82365" y="165676"/>
                </a:cubicBezTo>
                <a:cubicBezTo>
                  <a:pt x="84323" y="165350"/>
                  <a:pt x="86214" y="164600"/>
                  <a:pt x="87911" y="163491"/>
                </a:cubicBezTo>
                <a:cubicBezTo>
                  <a:pt x="89313" y="162545"/>
                  <a:pt x="89705" y="160653"/>
                  <a:pt x="88759" y="159250"/>
                </a:cubicBezTo>
                <a:cubicBezTo>
                  <a:pt x="88163" y="158367"/>
                  <a:pt x="87193" y="157885"/>
                  <a:pt x="86205" y="157885"/>
                </a:cubicBezTo>
                <a:cubicBezTo>
                  <a:pt x="85624" y="157885"/>
                  <a:pt x="85038" y="158052"/>
                  <a:pt x="84518" y="158402"/>
                </a:cubicBezTo>
                <a:cubicBezTo>
                  <a:pt x="83148" y="159283"/>
                  <a:pt x="81582" y="159772"/>
                  <a:pt x="79919" y="159772"/>
                </a:cubicBezTo>
                <a:cubicBezTo>
                  <a:pt x="75352" y="159772"/>
                  <a:pt x="71601" y="156053"/>
                  <a:pt x="71601" y="151454"/>
                </a:cubicBezTo>
                <a:cubicBezTo>
                  <a:pt x="71601" y="151356"/>
                  <a:pt x="71601" y="151226"/>
                  <a:pt x="71601" y="151128"/>
                </a:cubicBezTo>
                <a:cubicBezTo>
                  <a:pt x="71633" y="150312"/>
                  <a:pt x="71340" y="149497"/>
                  <a:pt x="70785" y="148910"/>
                </a:cubicBezTo>
                <a:cubicBezTo>
                  <a:pt x="70231" y="148323"/>
                  <a:pt x="69480" y="147964"/>
                  <a:pt x="68665" y="147931"/>
                </a:cubicBezTo>
                <a:cubicBezTo>
                  <a:pt x="64131" y="147801"/>
                  <a:pt x="60608" y="144147"/>
                  <a:pt x="60608" y="139646"/>
                </a:cubicBezTo>
                <a:cubicBezTo>
                  <a:pt x="60608" y="138341"/>
                  <a:pt x="60901" y="137134"/>
                  <a:pt x="61456" y="135960"/>
                </a:cubicBezTo>
                <a:cubicBezTo>
                  <a:pt x="61847" y="135177"/>
                  <a:pt x="61880" y="134263"/>
                  <a:pt x="61554" y="133480"/>
                </a:cubicBezTo>
                <a:cubicBezTo>
                  <a:pt x="59140" y="127544"/>
                  <a:pt x="57900" y="121248"/>
                  <a:pt x="57900" y="114822"/>
                </a:cubicBezTo>
                <a:lnTo>
                  <a:pt x="57900" y="110581"/>
                </a:lnTo>
                <a:cubicBezTo>
                  <a:pt x="60999" y="114496"/>
                  <a:pt x="65533" y="117953"/>
                  <a:pt x="71992" y="119813"/>
                </a:cubicBezTo>
                <a:cubicBezTo>
                  <a:pt x="72268" y="119892"/>
                  <a:pt x="72549" y="119931"/>
                  <a:pt x="72826" y="119931"/>
                </a:cubicBezTo>
                <a:cubicBezTo>
                  <a:pt x="74025" y="119931"/>
                  <a:pt x="75169" y="119217"/>
                  <a:pt x="75646" y="118051"/>
                </a:cubicBezTo>
                <a:cubicBezTo>
                  <a:pt x="77081" y="114659"/>
                  <a:pt x="80734" y="110418"/>
                  <a:pt x="90227" y="109505"/>
                </a:cubicBezTo>
                <a:lnTo>
                  <a:pt x="90259" y="109505"/>
                </a:lnTo>
                <a:cubicBezTo>
                  <a:pt x="91747" y="110427"/>
                  <a:pt x="93504" y="110918"/>
                  <a:pt x="95305" y="110918"/>
                </a:cubicBezTo>
                <a:cubicBezTo>
                  <a:pt x="96308" y="110918"/>
                  <a:pt x="97325" y="110766"/>
                  <a:pt x="98316" y="110451"/>
                </a:cubicBezTo>
                <a:cubicBezTo>
                  <a:pt x="100404" y="111185"/>
                  <a:pt x="102573" y="111552"/>
                  <a:pt x="104743" y="111552"/>
                </a:cubicBezTo>
                <a:cubicBezTo>
                  <a:pt x="106912" y="111552"/>
                  <a:pt x="109081" y="111185"/>
                  <a:pt x="111169" y="110451"/>
                </a:cubicBezTo>
                <a:cubicBezTo>
                  <a:pt x="112162" y="110755"/>
                  <a:pt x="113181" y="110904"/>
                  <a:pt x="114185" y="110904"/>
                </a:cubicBezTo>
                <a:cubicBezTo>
                  <a:pt x="115985" y="110904"/>
                  <a:pt x="117740" y="110426"/>
                  <a:pt x="119226" y="109505"/>
                </a:cubicBezTo>
                <a:close/>
                <a:moveTo>
                  <a:pt x="104743" y="0"/>
                </a:moveTo>
                <a:cubicBezTo>
                  <a:pt x="101057" y="0"/>
                  <a:pt x="97436" y="1109"/>
                  <a:pt x="94402" y="3132"/>
                </a:cubicBezTo>
                <a:cubicBezTo>
                  <a:pt x="91890" y="1925"/>
                  <a:pt x="89118" y="1305"/>
                  <a:pt x="86280" y="1305"/>
                </a:cubicBezTo>
                <a:cubicBezTo>
                  <a:pt x="79495" y="1305"/>
                  <a:pt x="73362" y="4926"/>
                  <a:pt x="70068" y="10732"/>
                </a:cubicBezTo>
                <a:cubicBezTo>
                  <a:pt x="59955" y="10895"/>
                  <a:pt x="51801" y="19180"/>
                  <a:pt x="51801" y="29358"/>
                </a:cubicBezTo>
                <a:lnTo>
                  <a:pt x="51801" y="66773"/>
                </a:lnTo>
                <a:cubicBezTo>
                  <a:pt x="50597" y="66283"/>
                  <a:pt x="49333" y="66036"/>
                  <a:pt x="48069" y="66036"/>
                </a:cubicBezTo>
                <a:cubicBezTo>
                  <a:pt x="46559" y="66036"/>
                  <a:pt x="45049" y="66389"/>
                  <a:pt x="43646" y="67099"/>
                </a:cubicBezTo>
                <a:cubicBezTo>
                  <a:pt x="37252" y="70328"/>
                  <a:pt x="33436" y="79299"/>
                  <a:pt x="33436" y="91042"/>
                </a:cubicBezTo>
                <a:cubicBezTo>
                  <a:pt x="33436" y="102785"/>
                  <a:pt x="37252" y="111723"/>
                  <a:pt x="43646" y="114952"/>
                </a:cubicBezTo>
                <a:cubicBezTo>
                  <a:pt x="45049" y="115663"/>
                  <a:pt x="46559" y="116016"/>
                  <a:pt x="48069" y="116016"/>
                </a:cubicBezTo>
                <a:cubicBezTo>
                  <a:pt x="49333" y="116016"/>
                  <a:pt x="50597" y="115769"/>
                  <a:pt x="51801" y="115279"/>
                </a:cubicBezTo>
                <a:cubicBezTo>
                  <a:pt x="51833" y="121933"/>
                  <a:pt x="53073" y="128392"/>
                  <a:pt x="55389" y="134557"/>
                </a:cubicBezTo>
                <a:cubicBezTo>
                  <a:pt x="54802" y="136188"/>
                  <a:pt x="54475" y="137884"/>
                  <a:pt x="54475" y="139646"/>
                </a:cubicBezTo>
                <a:cubicBezTo>
                  <a:pt x="54475" y="146528"/>
                  <a:pt x="59205" y="152237"/>
                  <a:pt x="65664" y="153705"/>
                </a:cubicBezTo>
                <a:cubicBezTo>
                  <a:pt x="65827" y="154683"/>
                  <a:pt x="66055" y="155597"/>
                  <a:pt x="66414" y="156510"/>
                </a:cubicBezTo>
                <a:cubicBezTo>
                  <a:pt x="65860" y="157521"/>
                  <a:pt x="65403" y="158598"/>
                  <a:pt x="65012" y="159707"/>
                </a:cubicBezTo>
                <a:cubicBezTo>
                  <a:pt x="62565" y="160718"/>
                  <a:pt x="60086" y="161599"/>
                  <a:pt x="57639" y="162316"/>
                </a:cubicBezTo>
                <a:lnTo>
                  <a:pt x="55650" y="162871"/>
                </a:lnTo>
                <a:cubicBezTo>
                  <a:pt x="39503" y="167536"/>
                  <a:pt x="26748" y="171385"/>
                  <a:pt x="21725" y="174875"/>
                </a:cubicBezTo>
                <a:cubicBezTo>
                  <a:pt x="11450" y="182084"/>
                  <a:pt x="4078" y="192457"/>
                  <a:pt x="489" y="204853"/>
                </a:cubicBezTo>
                <a:cubicBezTo>
                  <a:pt x="0" y="206484"/>
                  <a:pt x="946" y="208180"/>
                  <a:pt x="2577" y="208637"/>
                </a:cubicBezTo>
                <a:cubicBezTo>
                  <a:pt x="2838" y="208735"/>
                  <a:pt x="3132" y="208767"/>
                  <a:pt x="3425" y="208767"/>
                </a:cubicBezTo>
                <a:cubicBezTo>
                  <a:pt x="4730" y="208767"/>
                  <a:pt x="5970" y="207886"/>
                  <a:pt x="6361" y="206549"/>
                </a:cubicBezTo>
                <a:cubicBezTo>
                  <a:pt x="9623" y="195360"/>
                  <a:pt x="15984" y="186390"/>
                  <a:pt x="25248" y="179866"/>
                </a:cubicBezTo>
                <a:cubicBezTo>
                  <a:pt x="29815" y="176669"/>
                  <a:pt x="45733" y="172102"/>
                  <a:pt x="57346" y="168743"/>
                </a:cubicBezTo>
                <a:lnTo>
                  <a:pt x="59336" y="168188"/>
                </a:lnTo>
                <a:cubicBezTo>
                  <a:pt x="60836" y="167764"/>
                  <a:pt x="62337" y="167275"/>
                  <a:pt x="63837" y="166720"/>
                </a:cubicBezTo>
                <a:cubicBezTo>
                  <a:pt x="63837" y="166916"/>
                  <a:pt x="63837" y="167112"/>
                  <a:pt x="63837" y="167275"/>
                </a:cubicBezTo>
                <a:lnTo>
                  <a:pt x="63837" y="194806"/>
                </a:lnTo>
                <a:cubicBezTo>
                  <a:pt x="63837" y="197415"/>
                  <a:pt x="65436" y="199666"/>
                  <a:pt x="67882" y="200547"/>
                </a:cubicBezTo>
                <a:cubicBezTo>
                  <a:pt x="68577" y="200806"/>
                  <a:pt x="69290" y="200932"/>
                  <a:pt x="69993" y="200932"/>
                </a:cubicBezTo>
                <a:cubicBezTo>
                  <a:pt x="71766" y="200932"/>
                  <a:pt x="73476" y="200136"/>
                  <a:pt x="74667" y="198688"/>
                </a:cubicBezTo>
                <a:lnTo>
                  <a:pt x="79364" y="193012"/>
                </a:lnTo>
                <a:cubicBezTo>
                  <a:pt x="79970" y="192277"/>
                  <a:pt x="80832" y="191886"/>
                  <a:pt x="81716" y="191886"/>
                </a:cubicBezTo>
                <a:cubicBezTo>
                  <a:pt x="82166" y="191886"/>
                  <a:pt x="82621" y="191987"/>
                  <a:pt x="83050" y="192196"/>
                </a:cubicBezTo>
                <a:lnTo>
                  <a:pt x="101676" y="201265"/>
                </a:lnTo>
                <a:lnTo>
                  <a:pt x="101676" y="205701"/>
                </a:lnTo>
                <a:cubicBezTo>
                  <a:pt x="101676" y="207397"/>
                  <a:pt x="103046" y="208767"/>
                  <a:pt x="104743" y="208767"/>
                </a:cubicBezTo>
                <a:cubicBezTo>
                  <a:pt x="106439" y="208767"/>
                  <a:pt x="107809" y="207397"/>
                  <a:pt x="107809" y="205701"/>
                </a:cubicBezTo>
                <a:lnTo>
                  <a:pt x="107809" y="201265"/>
                </a:lnTo>
                <a:lnTo>
                  <a:pt x="126435" y="192196"/>
                </a:lnTo>
                <a:cubicBezTo>
                  <a:pt x="126864" y="191987"/>
                  <a:pt x="127319" y="191886"/>
                  <a:pt x="127769" y="191886"/>
                </a:cubicBezTo>
                <a:cubicBezTo>
                  <a:pt x="128653" y="191886"/>
                  <a:pt x="129516" y="192277"/>
                  <a:pt x="130121" y="193012"/>
                </a:cubicBezTo>
                <a:lnTo>
                  <a:pt x="134818" y="198688"/>
                </a:lnTo>
                <a:cubicBezTo>
                  <a:pt x="136011" y="200138"/>
                  <a:pt x="137724" y="200917"/>
                  <a:pt x="139500" y="200917"/>
                </a:cubicBezTo>
                <a:cubicBezTo>
                  <a:pt x="140201" y="200917"/>
                  <a:pt x="140911" y="200796"/>
                  <a:pt x="141603" y="200547"/>
                </a:cubicBezTo>
                <a:cubicBezTo>
                  <a:pt x="144050" y="199666"/>
                  <a:pt x="145648" y="197415"/>
                  <a:pt x="145648" y="194806"/>
                </a:cubicBezTo>
                <a:lnTo>
                  <a:pt x="145648" y="167275"/>
                </a:lnTo>
                <a:cubicBezTo>
                  <a:pt x="145648" y="167112"/>
                  <a:pt x="145648" y="166916"/>
                  <a:pt x="145648" y="166720"/>
                </a:cubicBezTo>
                <a:cubicBezTo>
                  <a:pt x="147148" y="167275"/>
                  <a:pt x="148649" y="167764"/>
                  <a:pt x="150149" y="168188"/>
                </a:cubicBezTo>
                <a:lnTo>
                  <a:pt x="152139" y="168743"/>
                </a:lnTo>
                <a:cubicBezTo>
                  <a:pt x="159055" y="170732"/>
                  <a:pt x="166883" y="173016"/>
                  <a:pt x="173342" y="175201"/>
                </a:cubicBezTo>
                <a:cubicBezTo>
                  <a:pt x="173674" y="175316"/>
                  <a:pt x="174012" y="175371"/>
                  <a:pt x="174343" y="175371"/>
                </a:cubicBezTo>
                <a:cubicBezTo>
                  <a:pt x="175608" y="175371"/>
                  <a:pt x="176785" y="174576"/>
                  <a:pt x="177224" y="173309"/>
                </a:cubicBezTo>
                <a:cubicBezTo>
                  <a:pt x="177778" y="171711"/>
                  <a:pt x="176930" y="169982"/>
                  <a:pt x="175332" y="169428"/>
                </a:cubicBezTo>
                <a:cubicBezTo>
                  <a:pt x="168710" y="167177"/>
                  <a:pt x="160816" y="164893"/>
                  <a:pt x="153835" y="162871"/>
                </a:cubicBezTo>
                <a:lnTo>
                  <a:pt x="151846" y="162316"/>
                </a:lnTo>
                <a:cubicBezTo>
                  <a:pt x="149399" y="161599"/>
                  <a:pt x="146920" y="160718"/>
                  <a:pt x="144474" y="159707"/>
                </a:cubicBezTo>
                <a:cubicBezTo>
                  <a:pt x="144082" y="158598"/>
                  <a:pt x="143625" y="157521"/>
                  <a:pt x="143071" y="156510"/>
                </a:cubicBezTo>
                <a:cubicBezTo>
                  <a:pt x="143430" y="155597"/>
                  <a:pt x="143658" y="154683"/>
                  <a:pt x="143821" y="153705"/>
                </a:cubicBezTo>
                <a:cubicBezTo>
                  <a:pt x="150280" y="152237"/>
                  <a:pt x="155010" y="146528"/>
                  <a:pt x="155010" y="139646"/>
                </a:cubicBezTo>
                <a:cubicBezTo>
                  <a:pt x="155010" y="138537"/>
                  <a:pt x="154879" y="137493"/>
                  <a:pt x="154651" y="136449"/>
                </a:cubicBezTo>
                <a:cubicBezTo>
                  <a:pt x="165252" y="132371"/>
                  <a:pt x="169754" y="124543"/>
                  <a:pt x="169917" y="111756"/>
                </a:cubicBezTo>
                <a:cubicBezTo>
                  <a:pt x="173831" y="107352"/>
                  <a:pt x="176050" y="100013"/>
                  <a:pt x="176050" y="91042"/>
                </a:cubicBezTo>
                <a:cubicBezTo>
                  <a:pt x="176050" y="79299"/>
                  <a:pt x="172233" y="70328"/>
                  <a:pt x="165840" y="67099"/>
                </a:cubicBezTo>
                <a:cubicBezTo>
                  <a:pt x="164436" y="66389"/>
                  <a:pt x="162927" y="66036"/>
                  <a:pt x="161416" y="66036"/>
                </a:cubicBezTo>
                <a:cubicBezTo>
                  <a:pt x="160152" y="66036"/>
                  <a:pt x="158888" y="66283"/>
                  <a:pt x="157685" y="66773"/>
                </a:cubicBezTo>
                <a:lnTo>
                  <a:pt x="157685" y="29358"/>
                </a:lnTo>
                <a:cubicBezTo>
                  <a:pt x="157685" y="19083"/>
                  <a:pt x="149334" y="10732"/>
                  <a:pt x="139091" y="10732"/>
                </a:cubicBezTo>
                <a:cubicBezTo>
                  <a:pt x="137395" y="10732"/>
                  <a:pt x="136025" y="12102"/>
                  <a:pt x="136025" y="13798"/>
                </a:cubicBezTo>
                <a:cubicBezTo>
                  <a:pt x="136025" y="15494"/>
                  <a:pt x="137395" y="16864"/>
                  <a:pt x="139091" y="16864"/>
                </a:cubicBezTo>
                <a:cubicBezTo>
                  <a:pt x="145974" y="16864"/>
                  <a:pt x="151585" y="22442"/>
                  <a:pt x="151585" y="29358"/>
                </a:cubicBezTo>
                <a:lnTo>
                  <a:pt x="151585" y="48571"/>
                </a:lnTo>
                <a:lnTo>
                  <a:pt x="148062" y="42112"/>
                </a:lnTo>
                <a:cubicBezTo>
                  <a:pt x="147501" y="41107"/>
                  <a:pt x="146455" y="40521"/>
                  <a:pt x="145379" y="40521"/>
                </a:cubicBezTo>
                <a:cubicBezTo>
                  <a:pt x="144953" y="40521"/>
                  <a:pt x="144522" y="40613"/>
                  <a:pt x="144115" y="40807"/>
                </a:cubicBezTo>
                <a:lnTo>
                  <a:pt x="143919" y="40873"/>
                </a:lnTo>
                <a:cubicBezTo>
                  <a:pt x="142386" y="41525"/>
                  <a:pt x="140755" y="41851"/>
                  <a:pt x="139091" y="41851"/>
                </a:cubicBezTo>
                <a:cubicBezTo>
                  <a:pt x="136123" y="41851"/>
                  <a:pt x="133220" y="40775"/>
                  <a:pt x="130969" y="38850"/>
                </a:cubicBezTo>
                <a:cubicBezTo>
                  <a:pt x="130407" y="38361"/>
                  <a:pt x="129703" y="38113"/>
                  <a:pt x="128993" y="38113"/>
                </a:cubicBezTo>
                <a:cubicBezTo>
                  <a:pt x="128426" y="38113"/>
                  <a:pt x="127855" y="38271"/>
                  <a:pt x="127348" y="38589"/>
                </a:cubicBezTo>
                <a:cubicBezTo>
                  <a:pt x="125326" y="39894"/>
                  <a:pt x="123010" y="40546"/>
                  <a:pt x="120628" y="40546"/>
                </a:cubicBezTo>
                <a:cubicBezTo>
                  <a:pt x="115572" y="40546"/>
                  <a:pt x="111071" y="37545"/>
                  <a:pt x="109114" y="32913"/>
                </a:cubicBezTo>
                <a:cubicBezTo>
                  <a:pt x="108631" y="31767"/>
                  <a:pt x="107507" y="31039"/>
                  <a:pt x="106283" y="31039"/>
                </a:cubicBezTo>
                <a:cubicBezTo>
                  <a:pt x="106183" y="31039"/>
                  <a:pt x="106083" y="31044"/>
                  <a:pt x="105982" y="31054"/>
                </a:cubicBezTo>
                <a:cubicBezTo>
                  <a:pt x="105558" y="31087"/>
                  <a:pt x="105134" y="31119"/>
                  <a:pt x="104743" y="31119"/>
                </a:cubicBezTo>
                <a:cubicBezTo>
                  <a:pt x="82920" y="31119"/>
                  <a:pt x="73460" y="26683"/>
                  <a:pt x="73264" y="26618"/>
                </a:cubicBezTo>
                <a:cubicBezTo>
                  <a:pt x="72831" y="26401"/>
                  <a:pt x="72371" y="26299"/>
                  <a:pt x="71917" y="26299"/>
                </a:cubicBezTo>
                <a:cubicBezTo>
                  <a:pt x="70799" y="26299"/>
                  <a:pt x="69721" y="26921"/>
                  <a:pt x="69187" y="27988"/>
                </a:cubicBezTo>
                <a:cubicBezTo>
                  <a:pt x="68437" y="29488"/>
                  <a:pt x="69056" y="31348"/>
                  <a:pt x="70557" y="32098"/>
                </a:cubicBezTo>
                <a:cubicBezTo>
                  <a:pt x="70981" y="32294"/>
                  <a:pt x="81061" y="37187"/>
                  <a:pt x="104416" y="37219"/>
                </a:cubicBezTo>
                <a:cubicBezTo>
                  <a:pt x="107711" y="43026"/>
                  <a:pt x="113844" y="46679"/>
                  <a:pt x="120628" y="46679"/>
                </a:cubicBezTo>
                <a:cubicBezTo>
                  <a:pt x="123434" y="46679"/>
                  <a:pt x="126206" y="46027"/>
                  <a:pt x="128718" y="44820"/>
                </a:cubicBezTo>
                <a:cubicBezTo>
                  <a:pt x="131784" y="46842"/>
                  <a:pt x="135373" y="47951"/>
                  <a:pt x="139091" y="47951"/>
                </a:cubicBezTo>
                <a:cubicBezTo>
                  <a:pt x="140722" y="47951"/>
                  <a:pt x="142353" y="47755"/>
                  <a:pt x="143919" y="47331"/>
                </a:cubicBezTo>
                <a:lnTo>
                  <a:pt x="151585" y="61293"/>
                </a:lnTo>
                <a:lnTo>
                  <a:pt x="151585" y="67066"/>
                </a:lnTo>
                <a:cubicBezTo>
                  <a:pt x="147703" y="64457"/>
                  <a:pt x="142027" y="63283"/>
                  <a:pt x="133220" y="63283"/>
                </a:cubicBezTo>
                <a:cubicBezTo>
                  <a:pt x="121118" y="63283"/>
                  <a:pt x="113680" y="65403"/>
                  <a:pt x="109831" y="69937"/>
                </a:cubicBezTo>
                <a:cubicBezTo>
                  <a:pt x="107352" y="72905"/>
                  <a:pt x="106471" y="76755"/>
                  <a:pt x="107222" y="81419"/>
                </a:cubicBezTo>
                <a:cubicBezTo>
                  <a:pt x="106406" y="81191"/>
                  <a:pt x="105574" y="81077"/>
                  <a:pt x="104743" y="81077"/>
                </a:cubicBezTo>
                <a:cubicBezTo>
                  <a:pt x="103911" y="81077"/>
                  <a:pt x="103079" y="81191"/>
                  <a:pt x="102263" y="81419"/>
                </a:cubicBezTo>
                <a:cubicBezTo>
                  <a:pt x="103014" y="76755"/>
                  <a:pt x="102133" y="72905"/>
                  <a:pt x="99654" y="69937"/>
                </a:cubicBezTo>
                <a:cubicBezTo>
                  <a:pt x="95805" y="65403"/>
                  <a:pt x="88367" y="63283"/>
                  <a:pt x="76265" y="63283"/>
                </a:cubicBezTo>
                <a:cubicBezTo>
                  <a:pt x="69252" y="63283"/>
                  <a:pt x="62532" y="63935"/>
                  <a:pt x="57900" y="67099"/>
                </a:cubicBezTo>
                <a:lnTo>
                  <a:pt x="57900" y="61293"/>
                </a:lnTo>
                <a:lnTo>
                  <a:pt x="68893" y="41264"/>
                </a:lnTo>
                <a:cubicBezTo>
                  <a:pt x="69709" y="39764"/>
                  <a:pt x="69154" y="37904"/>
                  <a:pt x="67686" y="37089"/>
                </a:cubicBezTo>
                <a:cubicBezTo>
                  <a:pt x="67215" y="36833"/>
                  <a:pt x="66709" y="36712"/>
                  <a:pt x="66210" y="36712"/>
                </a:cubicBezTo>
                <a:cubicBezTo>
                  <a:pt x="65121" y="36712"/>
                  <a:pt x="64070" y="37289"/>
                  <a:pt x="63511" y="38296"/>
                </a:cubicBezTo>
                <a:lnTo>
                  <a:pt x="57900" y="48571"/>
                </a:lnTo>
                <a:lnTo>
                  <a:pt x="57900" y="29358"/>
                </a:lnTo>
                <a:cubicBezTo>
                  <a:pt x="57900" y="22442"/>
                  <a:pt x="63511" y="16864"/>
                  <a:pt x="70394" y="16864"/>
                </a:cubicBezTo>
                <a:cubicBezTo>
                  <a:pt x="70818" y="16864"/>
                  <a:pt x="71242" y="16864"/>
                  <a:pt x="71633" y="16897"/>
                </a:cubicBezTo>
                <a:cubicBezTo>
                  <a:pt x="71734" y="16907"/>
                  <a:pt x="71835" y="16912"/>
                  <a:pt x="71935" y="16912"/>
                </a:cubicBezTo>
                <a:cubicBezTo>
                  <a:pt x="73159" y="16912"/>
                  <a:pt x="74282" y="16186"/>
                  <a:pt x="74765" y="15070"/>
                </a:cubicBezTo>
                <a:cubicBezTo>
                  <a:pt x="76722" y="10406"/>
                  <a:pt x="81256" y="7405"/>
                  <a:pt x="86280" y="7405"/>
                </a:cubicBezTo>
                <a:cubicBezTo>
                  <a:pt x="88661" y="7405"/>
                  <a:pt x="90977" y="8090"/>
                  <a:pt x="92999" y="9362"/>
                </a:cubicBezTo>
                <a:cubicBezTo>
                  <a:pt x="93506" y="9680"/>
                  <a:pt x="94077" y="9838"/>
                  <a:pt x="94644" y="9838"/>
                </a:cubicBezTo>
                <a:cubicBezTo>
                  <a:pt x="95354" y="9838"/>
                  <a:pt x="96058" y="9591"/>
                  <a:pt x="96620" y="9101"/>
                </a:cubicBezTo>
                <a:cubicBezTo>
                  <a:pt x="98904" y="7176"/>
                  <a:pt x="101774" y="6133"/>
                  <a:pt x="104743" y="6133"/>
                </a:cubicBezTo>
                <a:cubicBezTo>
                  <a:pt x="107711" y="6133"/>
                  <a:pt x="110582" y="7176"/>
                  <a:pt x="112865" y="9101"/>
                </a:cubicBezTo>
                <a:cubicBezTo>
                  <a:pt x="113427" y="9591"/>
                  <a:pt x="114131" y="9838"/>
                  <a:pt x="114841" y="9838"/>
                </a:cubicBezTo>
                <a:cubicBezTo>
                  <a:pt x="115408" y="9838"/>
                  <a:pt x="115979" y="9680"/>
                  <a:pt x="116486" y="9362"/>
                </a:cubicBezTo>
                <a:cubicBezTo>
                  <a:pt x="118508" y="8090"/>
                  <a:pt x="120824" y="7405"/>
                  <a:pt x="123205" y="7405"/>
                </a:cubicBezTo>
                <a:cubicBezTo>
                  <a:pt x="125260" y="7405"/>
                  <a:pt x="127250" y="7894"/>
                  <a:pt x="129044" y="8840"/>
                </a:cubicBezTo>
                <a:cubicBezTo>
                  <a:pt x="129505" y="9090"/>
                  <a:pt x="130000" y="9209"/>
                  <a:pt x="130487" y="9209"/>
                </a:cubicBezTo>
                <a:cubicBezTo>
                  <a:pt x="131586" y="9209"/>
                  <a:pt x="132645" y="8607"/>
                  <a:pt x="133187" y="7568"/>
                </a:cubicBezTo>
                <a:cubicBezTo>
                  <a:pt x="133970" y="6100"/>
                  <a:pt x="133415" y="4241"/>
                  <a:pt x="131915" y="3458"/>
                </a:cubicBezTo>
                <a:cubicBezTo>
                  <a:pt x="129240" y="2022"/>
                  <a:pt x="126239" y="1305"/>
                  <a:pt x="123205" y="1305"/>
                </a:cubicBezTo>
                <a:cubicBezTo>
                  <a:pt x="120367" y="1305"/>
                  <a:pt x="117627" y="1925"/>
                  <a:pt x="115083" y="3132"/>
                </a:cubicBezTo>
                <a:cubicBezTo>
                  <a:pt x="112049" y="1109"/>
                  <a:pt x="108429" y="0"/>
                  <a:pt x="104743" y="0"/>
                </a:cubicBezTo>
                <a:close/>
                <a:moveTo>
                  <a:pt x="185988" y="174312"/>
                </a:moveTo>
                <a:cubicBezTo>
                  <a:pt x="185026" y="174312"/>
                  <a:pt x="184086" y="174767"/>
                  <a:pt x="183487" y="175625"/>
                </a:cubicBezTo>
                <a:cubicBezTo>
                  <a:pt x="182508" y="176995"/>
                  <a:pt x="182835" y="178920"/>
                  <a:pt x="184237" y="179866"/>
                </a:cubicBezTo>
                <a:cubicBezTo>
                  <a:pt x="193501" y="186390"/>
                  <a:pt x="199862" y="195360"/>
                  <a:pt x="203124" y="206549"/>
                </a:cubicBezTo>
                <a:cubicBezTo>
                  <a:pt x="203516" y="207886"/>
                  <a:pt x="204755" y="208767"/>
                  <a:pt x="206060" y="208767"/>
                </a:cubicBezTo>
                <a:cubicBezTo>
                  <a:pt x="206353" y="208767"/>
                  <a:pt x="206647" y="208735"/>
                  <a:pt x="206908" y="208637"/>
                </a:cubicBezTo>
                <a:cubicBezTo>
                  <a:pt x="208539" y="208180"/>
                  <a:pt x="209485" y="206484"/>
                  <a:pt x="208996" y="204853"/>
                </a:cubicBezTo>
                <a:cubicBezTo>
                  <a:pt x="205407" y="192457"/>
                  <a:pt x="198035" y="182084"/>
                  <a:pt x="187760" y="174875"/>
                </a:cubicBezTo>
                <a:cubicBezTo>
                  <a:pt x="187216" y="174495"/>
                  <a:pt x="186597" y="174312"/>
                  <a:pt x="185988" y="174312"/>
                </a:cubicBezTo>
                <a:close/>
              </a:path>
            </a:pathLst>
          </a:custGeom>
          <a:solidFill>
            <a:srgbClr val="775EF5"/>
          </a:solidFill>
          <a:ln>
            <a:noFill/>
          </a:ln>
          <a:effectLst>
            <a:outerShdw blurRad="57150" algn="bl" rotWithShape="0">
              <a:srgbClr val="DFDE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"/>
          <p:cNvSpPr txBox="1">
            <a:spLocks noGrp="1"/>
          </p:cNvSpPr>
          <p:nvPr>
            <p:ph type="subTitle" idx="7"/>
          </p:nvPr>
        </p:nvSpPr>
        <p:spPr>
          <a:xfrm>
            <a:off x="2203850" y="3417300"/>
            <a:ext cx="22368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subTitle" idx="8"/>
          </p:nvPr>
        </p:nvSpPr>
        <p:spPr>
          <a:xfrm>
            <a:off x="2203850" y="3905225"/>
            <a:ext cx="2236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can describe your team member</a:t>
            </a:r>
            <a:endParaRPr/>
          </a:p>
        </p:txBody>
      </p:sp>
      <p:sp>
        <p:nvSpPr>
          <p:cNvPr id="691" name="Google Shape;691;p40"/>
          <p:cNvSpPr txBox="1">
            <a:spLocks noGrp="1"/>
          </p:cNvSpPr>
          <p:nvPr>
            <p:ph type="title"/>
          </p:nvPr>
        </p:nvSpPr>
        <p:spPr>
          <a:xfrm>
            <a:off x="719875" y="253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Market Price Analysis: What was the highest recorded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btc_market_price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the given period?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5E798-B6AB-4A36-BC71-85EAE1E9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" y="1105318"/>
            <a:ext cx="8139165" cy="36776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tcoin Company Pitch Deck by Slidesgo">
  <a:themeElements>
    <a:clrScheme name="Simple Light">
      <a:dk1>
        <a:srgbClr val="5B57DE"/>
      </a:dk1>
      <a:lt1>
        <a:srgbClr val="8E8BD8"/>
      </a:lt1>
      <a:dk2>
        <a:srgbClr val="DFDEFF"/>
      </a:dk2>
      <a:lt2>
        <a:srgbClr val="EEEEEE"/>
      </a:lt2>
      <a:accent1>
        <a:srgbClr val="3F308A"/>
      </a:accent1>
      <a:accent2>
        <a:srgbClr val="876FFF"/>
      </a:accent2>
      <a:accent3>
        <a:srgbClr val="FFFFFF"/>
      </a:accent3>
      <a:accent4>
        <a:srgbClr val="876FFF"/>
      </a:accent4>
      <a:accent5>
        <a:srgbClr val="DFDEFF"/>
      </a:accent5>
      <a:accent6>
        <a:srgbClr val="5B57DE"/>
      </a:accent6>
      <a:hlink>
        <a:srgbClr val="8E8B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1747</Words>
  <Application>Microsoft Office PowerPoint</Application>
  <PresentationFormat>On-screen Show (16:9)</PresentationFormat>
  <Paragraphs>214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Times New Roman</vt:lpstr>
      <vt:lpstr>Titillium Web</vt:lpstr>
      <vt:lpstr>Squada One</vt:lpstr>
      <vt:lpstr>Courier New</vt:lpstr>
      <vt:lpstr>Roboto Condensed Light</vt:lpstr>
      <vt:lpstr>Livvic</vt:lpstr>
      <vt:lpstr>Bitcoin Company Pitch Deck by Slidesgo</vt:lpstr>
      <vt:lpstr>Bitcoin Dataset</vt:lpstr>
      <vt:lpstr>Acknowledgements</vt:lpstr>
      <vt:lpstr>Introduction</vt:lpstr>
      <vt:lpstr>Contents of this dataset</vt:lpstr>
      <vt:lpstr>“Bitcoin is a good thing. It will probably be the single best technology for getting us to a decentralized future.”</vt:lpstr>
      <vt:lpstr>Q1. Total Circulating Supply: What was the total number of bitcoins in circulation on the latest recorded date? </vt:lpstr>
      <vt:lpstr>Q2.Transaction Count:What is the total number of transactions (btc_n_transactions_total) recorded in the dataset?select count(btc_n_transactions_total).</vt:lpstr>
      <vt:lpstr>Q3. Peak Transactions: On which date was the highest number of transactions (btc_n_transactions) recorded?</vt:lpstr>
      <vt:lpstr>Q4. Market Price Analysis: What was the highest recorded btc_market_price during the given period?</vt:lpstr>
      <vt:lpstr>Q5. Estimated Transaction Volume: Which date had the highest btc_estimated_transaction_volume in USD?</vt:lpstr>
      <vt:lpstr>Q6. Miner Revenue Analysis: What was the total revenue earned by miners (btc_miners_revenue) over all recorded days? SELECT sum(btc_miners_revenue) from dataset;</vt:lpstr>
      <vt:lpstr>Q7. Transaction Fees Analysis: On which date were the highest btc_transaction_fees recorded?</vt:lpstr>
      <vt:lpstr>Q8. Block Size Trends: What was the average btc_avg_block_size over the given period?</vt:lpstr>
      <vt:lpstr>Q9. Unique Addresses Trend: Which date had the highest number of btc_n_unique_addresses?</vt:lpstr>
      <vt:lpstr>Q.10 Transaction Cost Analysis: What was the highest btc_cost_per_transaction recorded?</vt:lpstr>
      <vt:lpstr>Q11. Blocks Size Analysis: How many times did btc_blocks_size exceed 0 in the dataset?</vt:lpstr>
      <vt:lpstr>Q12. Transaction Efficiency: What is the average number of transactions per block (btc_n_transactions_per_block)?</vt:lpstr>
      <vt:lpstr>Q13. Trade Volume Trends: What was the total btc_trade_volume for all available records?</vt:lpstr>
      <vt:lpstr>Q14. Hash Rate Analysis: What was the highest btc_hash_rate recorded in the dataset?</vt:lpstr>
      <vt:lpstr>Q15. Mining Difficulty Trends: What was the average btc_difficulty over the given period?</vt:lpstr>
      <vt:lpstr>Q16. Transaction Cost Percentage: On which date was the highest btc_cost_per_transaction_percent recorded?</vt:lpstr>
      <vt:lpstr>Q17. Orphaned Blocks Count: How many orphaned blocks (btc_n_orphaned_blocks) were recorded in total?</vt:lpstr>
      <vt:lpstr>Q18. Daily Output Volume: Which date had the highest btc_output_volume recorded?</vt:lpstr>
      <vt:lpstr>Q19. Transaction Exclusions: What was the total number of transactions excluding popular ones (btc_n_transactions_excluding_popular)?</vt:lpstr>
      <vt:lpstr>Q20. Bitcoin Supply Growth: What is the percentage increase in btc_total_bitcoins from the first recorded date to the last?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Company Pitch Deck</dc:title>
  <dc:creator>lenovo</dc:creator>
  <cp:lastModifiedBy>lenovo</cp:lastModifiedBy>
  <cp:revision>5</cp:revision>
  <dcterms:modified xsi:type="dcterms:W3CDTF">2025-05-30T15:04:05Z</dcterms:modified>
</cp:coreProperties>
</file>